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300" r:id="rId3"/>
    <p:sldId id="296" r:id="rId4"/>
    <p:sldId id="297" r:id="rId5"/>
    <p:sldId id="257" r:id="rId6"/>
    <p:sldId id="298" r:id="rId7"/>
    <p:sldId id="29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92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391101" y="928377"/>
            <a:ext cx="7601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Solve problems with time.</a:t>
            </a:r>
          </a:p>
        </p:txBody>
      </p:sp>
      <p:pic>
        <p:nvPicPr>
          <p:cNvPr id="2" name="Picture 1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43" y="2293850"/>
            <a:ext cx="3401214" cy="3427208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0A234-118C-B5B8-B5A4-681FD2D248B1}"/>
              </a:ext>
            </a:extLst>
          </p:cNvPr>
          <p:cNvSpPr txBox="1"/>
          <p:nvPr/>
        </p:nvSpPr>
        <p:spPr>
          <a:xfrm>
            <a:off x="1678973" y="1576709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hours in one day.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E9E13-6B88-6B6E-3259-FB58B7999ACD}"/>
              </a:ext>
            </a:extLst>
          </p:cNvPr>
          <p:cNvSpPr/>
          <p:nvPr/>
        </p:nvSpPr>
        <p:spPr>
          <a:xfrm>
            <a:off x="3346576" y="1533081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B700-3937-F241-069A-88B81E60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9A4B9-8F69-99FD-5D62-BEB2AFEE5D5A}"/>
              </a:ext>
            </a:extLst>
          </p:cNvPr>
          <p:cNvSpPr txBox="1"/>
          <p:nvPr/>
        </p:nvSpPr>
        <p:spPr>
          <a:xfrm>
            <a:off x="1678973" y="2642202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one week.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67EFC-D87B-477E-77BC-4DA019D2BCD6}"/>
              </a:ext>
            </a:extLst>
          </p:cNvPr>
          <p:cNvSpPr txBox="1"/>
          <p:nvPr/>
        </p:nvSpPr>
        <p:spPr>
          <a:xfrm>
            <a:off x="1678973" y="3707695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year.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EBE9E-D517-DD23-A9B6-F8E719C25D91}"/>
              </a:ext>
            </a:extLst>
          </p:cNvPr>
          <p:cNvSpPr txBox="1"/>
          <p:nvPr/>
        </p:nvSpPr>
        <p:spPr>
          <a:xfrm>
            <a:off x="1678973" y="4773188"/>
            <a:ext cx="6688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leap year.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70B6F-E4B0-4513-E2B7-302FB1DDDE7A}"/>
              </a:ext>
            </a:extLst>
          </p:cNvPr>
          <p:cNvSpPr/>
          <p:nvPr/>
        </p:nvSpPr>
        <p:spPr>
          <a:xfrm>
            <a:off x="3420318" y="2611423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971E1-0A4D-31FC-A0CE-6EB6165D3A7A}"/>
              </a:ext>
            </a:extLst>
          </p:cNvPr>
          <p:cNvSpPr/>
          <p:nvPr/>
        </p:nvSpPr>
        <p:spPr>
          <a:xfrm>
            <a:off x="3420318" y="3646139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1307F-B33F-C6F8-DF08-772811E78D98}"/>
              </a:ext>
            </a:extLst>
          </p:cNvPr>
          <p:cNvSpPr/>
          <p:nvPr/>
        </p:nvSpPr>
        <p:spPr>
          <a:xfrm>
            <a:off x="3346576" y="4735866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366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3B73D-490D-9CAF-8459-DA7A00A434D8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23321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0E59A-EBAB-7B84-B5E5-953A78922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A36B68B-7005-7F77-8EC4-CE67CC9A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70F4630-9D76-CF19-40C8-5DFB779FF3ED}"/>
              </a:ext>
            </a:extLst>
          </p:cNvPr>
          <p:cNvSpPr/>
          <p:nvPr/>
        </p:nvSpPr>
        <p:spPr>
          <a:xfrm>
            <a:off x="1267747" y="347882"/>
            <a:ext cx="7513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Ali’s football match starts at 4:30 pm.</a:t>
            </a:r>
            <a:endParaRPr lang="en-US" sz="3200" dirty="0"/>
          </a:p>
          <a:p>
            <a:pPr algn="ctr"/>
            <a:r>
              <a:rPr lang="en-US" sz="3200" dirty="0"/>
              <a:t>The match finishes at </a:t>
            </a:r>
            <a:r>
              <a:rPr lang="en-US" sz="3200" b="1" dirty="0"/>
              <a:t>5:00 pm</a:t>
            </a:r>
            <a:r>
              <a:rPr lang="en-US" sz="3200" dirty="0"/>
              <a:t>.</a:t>
            </a:r>
          </a:p>
          <a:p>
            <a:pPr algn="ctr"/>
            <a:r>
              <a:rPr lang="en-US" sz="3200" b="1" dirty="0"/>
              <a:t>How long is Ali’s football match?</a:t>
            </a:r>
            <a:endParaRPr lang="en-US" sz="3200" dirty="0"/>
          </a:p>
        </p:txBody>
      </p:sp>
      <p:pic>
        <p:nvPicPr>
          <p:cNvPr id="27" name="Picture 2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402B75E-1257-DBC9-07C4-BBA2E0E9F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52EF2A-FF31-1E73-0F44-4950ADA5EA47}"/>
              </a:ext>
            </a:extLst>
          </p:cNvPr>
          <p:cNvCxnSpPr/>
          <p:nvPr/>
        </p:nvCxnSpPr>
        <p:spPr>
          <a:xfrm>
            <a:off x="1776547" y="4615546"/>
            <a:ext cx="59653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320AEC-3BB8-84DB-CF35-EA8BBFD57FCA}"/>
              </a:ext>
            </a:extLst>
          </p:cNvPr>
          <p:cNvCxnSpPr>
            <a:cxnSpLocks/>
          </p:cNvCxnSpPr>
          <p:nvPr/>
        </p:nvCxnSpPr>
        <p:spPr>
          <a:xfrm>
            <a:off x="1785256" y="4598128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0099D8-3FB5-86D3-2CEC-ED2D731515DF}"/>
              </a:ext>
            </a:extLst>
          </p:cNvPr>
          <p:cNvCxnSpPr>
            <a:cxnSpLocks/>
          </p:cNvCxnSpPr>
          <p:nvPr/>
        </p:nvCxnSpPr>
        <p:spPr>
          <a:xfrm>
            <a:off x="7733209" y="4589419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A9EEAD43-1BEC-4BFF-D137-9A4B59AD63C5}"/>
              </a:ext>
            </a:extLst>
          </p:cNvPr>
          <p:cNvSpPr/>
          <p:nvPr/>
        </p:nvSpPr>
        <p:spPr>
          <a:xfrm>
            <a:off x="1767838" y="3844837"/>
            <a:ext cx="6122120" cy="71628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79C20E-F313-A108-D8BE-9A4744BA02F9}"/>
              </a:ext>
            </a:extLst>
          </p:cNvPr>
          <p:cNvSpPr/>
          <p:nvPr/>
        </p:nvSpPr>
        <p:spPr>
          <a:xfrm>
            <a:off x="1114181" y="5236032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4:30 pm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6F5414A-C841-2471-1676-DEFDF11BF629}"/>
              </a:ext>
            </a:extLst>
          </p:cNvPr>
          <p:cNvSpPr/>
          <p:nvPr/>
        </p:nvSpPr>
        <p:spPr>
          <a:xfrm>
            <a:off x="7051223" y="5227323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5:00 pm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1D5F-D6AB-EDF3-4160-7585F63DDD4A}"/>
              </a:ext>
            </a:extLst>
          </p:cNvPr>
          <p:cNvSpPr/>
          <p:nvPr/>
        </p:nvSpPr>
        <p:spPr>
          <a:xfrm>
            <a:off x="3775163" y="2903083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? minutes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F202C2-B7E4-DD76-7103-02911A7C7F2E}"/>
              </a:ext>
            </a:extLst>
          </p:cNvPr>
          <p:cNvSpPr/>
          <p:nvPr/>
        </p:nvSpPr>
        <p:spPr>
          <a:xfrm>
            <a:off x="3775162" y="2903083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+ 30 minutes</a:t>
            </a:r>
          </a:p>
        </p:txBody>
      </p:sp>
    </p:spTree>
    <p:extLst>
      <p:ext uri="{BB962C8B-B14F-4D97-AF65-F5344CB8AC3E}">
        <p14:creationId xmlns:p14="http://schemas.microsoft.com/office/powerpoint/2010/main" val="32114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34607-D170-BBF6-B5AA-A3EEA16B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2B62CE7-1F99-6E42-CACB-EE2DC536E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E90C8A5-CFA3-2966-EDEB-C841E7784A53}"/>
              </a:ext>
            </a:extLst>
          </p:cNvPr>
          <p:cNvSpPr/>
          <p:nvPr/>
        </p:nvSpPr>
        <p:spPr>
          <a:xfrm>
            <a:off x="1453818" y="202425"/>
            <a:ext cx="7846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Noah’s music lesson starts at 5:45 pm.</a:t>
            </a:r>
            <a:endParaRPr lang="en-US" sz="3200" dirty="0"/>
          </a:p>
          <a:p>
            <a:pPr algn="ctr"/>
            <a:r>
              <a:rPr lang="en-US" sz="3200" dirty="0"/>
              <a:t>The lesson finishes at </a:t>
            </a:r>
            <a:r>
              <a:rPr lang="en-US" sz="3200" b="1" dirty="0"/>
              <a:t>6:20 pm</a:t>
            </a:r>
            <a:r>
              <a:rPr lang="en-US" sz="3200" dirty="0"/>
              <a:t>.</a:t>
            </a:r>
          </a:p>
          <a:p>
            <a:pPr algn="ctr"/>
            <a:r>
              <a:rPr lang="en-US" sz="3200" b="1" dirty="0"/>
              <a:t>How long is Noah’s music lesson?</a:t>
            </a:r>
            <a:endParaRPr lang="en-US" sz="3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873A-C34F-E0DD-CDE1-783792E9025C}"/>
              </a:ext>
            </a:extLst>
          </p:cNvPr>
          <p:cNvCxnSpPr/>
          <p:nvPr/>
        </p:nvCxnSpPr>
        <p:spPr>
          <a:xfrm>
            <a:off x="1863634" y="4310743"/>
            <a:ext cx="59653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8C103A-2C53-1954-16E8-816460586D6F}"/>
              </a:ext>
            </a:extLst>
          </p:cNvPr>
          <p:cNvCxnSpPr>
            <a:cxnSpLocks/>
          </p:cNvCxnSpPr>
          <p:nvPr/>
        </p:nvCxnSpPr>
        <p:spPr>
          <a:xfrm>
            <a:off x="1872343" y="4293325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34A8BA-3E00-2622-E3CD-A80802AA6376}"/>
              </a:ext>
            </a:extLst>
          </p:cNvPr>
          <p:cNvCxnSpPr>
            <a:cxnSpLocks/>
          </p:cNvCxnSpPr>
          <p:nvPr/>
        </p:nvCxnSpPr>
        <p:spPr>
          <a:xfrm>
            <a:off x="7820296" y="4284616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11341652-C5CD-D332-1A23-B263F7C21E6A}"/>
              </a:ext>
            </a:extLst>
          </p:cNvPr>
          <p:cNvSpPr/>
          <p:nvPr/>
        </p:nvSpPr>
        <p:spPr>
          <a:xfrm>
            <a:off x="1854925" y="3540034"/>
            <a:ext cx="6122120" cy="71628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7E91DF-6F0F-B2AB-9D09-6530F62CC0B6}"/>
              </a:ext>
            </a:extLst>
          </p:cNvPr>
          <p:cNvSpPr/>
          <p:nvPr/>
        </p:nvSpPr>
        <p:spPr>
          <a:xfrm>
            <a:off x="1201268" y="4931229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5:45 pm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D2E872-B353-3FA7-EA21-32F615237438}"/>
              </a:ext>
            </a:extLst>
          </p:cNvPr>
          <p:cNvSpPr/>
          <p:nvPr/>
        </p:nvSpPr>
        <p:spPr>
          <a:xfrm>
            <a:off x="7138310" y="4922520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6:20 pm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57FCC-576C-99B4-121A-CEAE0141F464}"/>
              </a:ext>
            </a:extLst>
          </p:cNvPr>
          <p:cNvSpPr/>
          <p:nvPr/>
        </p:nvSpPr>
        <p:spPr>
          <a:xfrm>
            <a:off x="3788226" y="2584129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? minutes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82CD992-ADBE-488E-2C0E-8F1AE3A1A32D}"/>
              </a:ext>
            </a:extLst>
          </p:cNvPr>
          <p:cNvSpPr/>
          <p:nvPr/>
        </p:nvSpPr>
        <p:spPr>
          <a:xfrm>
            <a:off x="3788225" y="2584129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+ 35 minutes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A2457A-FD4D-4F21-A3F6-9D749845C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9FBB77-CDAF-F7F5-C14F-341D05C11946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81722445-CD2B-0117-9925-806F0B1C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5" name="Picture 4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FE92630-DAF8-1A32-6F0C-58A451E1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A18150-B58D-500A-7A57-43DEFD567736}"/>
              </a:ext>
            </a:extLst>
          </p:cNvPr>
          <p:cNvSpPr/>
          <p:nvPr/>
        </p:nvSpPr>
        <p:spPr>
          <a:xfrm>
            <a:off x="673048" y="1024375"/>
            <a:ext cx="7797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Sara’s swimming lesson starts at 3:35 pm.</a:t>
            </a:r>
            <a:endParaRPr lang="en-US" sz="2800" dirty="0"/>
          </a:p>
          <a:p>
            <a:pPr algn="ctr"/>
            <a:r>
              <a:rPr lang="en-US" sz="2800" dirty="0"/>
              <a:t>The lesson finishes at </a:t>
            </a:r>
            <a:r>
              <a:rPr lang="en-US" sz="2800" b="1" dirty="0"/>
              <a:t>4:05 pm</a:t>
            </a:r>
            <a:r>
              <a:rPr lang="en-US" sz="2800" dirty="0"/>
              <a:t>.</a:t>
            </a:r>
          </a:p>
          <a:p>
            <a:pPr algn="ctr"/>
            <a:r>
              <a:rPr lang="en-US" sz="2800" b="1" dirty="0"/>
              <a:t>How long is Sara’s swimming lesson?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95E445-E322-52FF-0559-B94CA01A309F}"/>
              </a:ext>
            </a:extLst>
          </p:cNvPr>
          <p:cNvGrpSpPr/>
          <p:nvPr/>
        </p:nvGrpSpPr>
        <p:grpSpPr>
          <a:xfrm>
            <a:off x="929172" y="4107881"/>
            <a:ext cx="7279191" cy="2079453"/>
            <a:chOff x="929172" y="4107881"/>
            <a:chExt cx="7279191" cy="207945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A8D435-73B1-662D-5C6B-9429D52309C4}"/>
                </a:ext>
              </a:extLst>
            </p:cNvPr>
            <p:cNvCxnSpPr/>
            <p:nvPr/>
          </p:nvCxnSpPr>
          <p:spPr>
            <a:xfrm>
              <a:off x="1591538" y="4878590"/>
              <a:ext cx="59653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3A7ECC-1F70-8045-D334-E150375C1B3C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47" y="4861172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CE3F28-C401-6298-1D68-7D82CE76E352}"/>
                </a:ext>
              </a:extLst>
            </p:cNvPr>
            <p:cNvCxnSpPr>
              <a:cxnSpLocks/>
            </p:cNvCxnSpPr>
            <p:nvPr/>
          </p:nvCxnSpPr>
          <p:spPr>
            <a:xfrm>
              <a:off x="7548200" y="4852463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894C586A-D780-B415-B06F-BBADB922647D}"/>
                </a:ext>
              </a:extLst>
            </p:cNvPr>
            <p:cNvSpPr/>
            <p:nvPr/>
          </p:nvSpPr>
          <p:spPr>
            <a:xfrm>
              <a:off x="1582829" y="4107881"/>
              <a:ext cx="6122120" cy="716280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58D3BE5-B25B-E61C-11F8-49CDD6FA4A2A}"/>
                </a:ext>
              </a:extLst>
            </p:cNvPr>
            <p:cNvSpPr/>
            <p:nvPr/>
          </p:nvSpPr>
          <p:spPr>
            <a:xfrm>
              <a:off x="929172" y="5499076"/>
              <a:ext cx="1489681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3:35 pm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611FE20-8527-42FF-7409-470C385FA850}"/>
                </a:ext>
              </a:extLst>
            </p:cNvPr>
            <p:cNvSpPr/>
            <p:nvPr/>
          </p:nvSpPr>
          <p:spPr>
            <a:xfrm>
              <a:off x="6866214" y="5490367"/>
              <a:ext cx="1342149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4:05 pm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E3A157C-598B-BC24-62F9-B9F98192680F}"/>
              </a:ext>
            </a:extLst>
          </p:cNvPr>
          <p:cNvSpPr/>
          <p:nvPr/>
        </p:nvSpPr>
        <p:spPr>
          <a:xfrm>
            <a:off x="3657979" y="3129082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? minutes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693DAD8-E430-C534-5F6C-369D93EAE728}"/>
              </a:ext>
            </a:extLst>
          </p:cNvPr>
          <p:cNvSpPr/>
          <p:nvPr/>
        </p:nvSpPr>
        <p:spPr>
          <a:xfrm>
            <a:off x="3618979" y="3118113"/>
            <a:ext cx="2046135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+ 30 minutes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3B03A-6EB6-FBA1-865D-D35DC836D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B02F111-961A-E29B-4BEC-FDBE1878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EF128D-E9BE-79A0-4D7F-DEF7059BF933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B572683-5B72-1E76-C7AE-D85F32C0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5" name="Picture 4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95B1417-161F-428C-DFB7-8F2DB66FD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6992F-22AD-E486-E6C4-D70179D24BCC}"/>
              </a:ext>
            </a:extLst>
          </p:cNvPr>
          <p:cNvSpPr/>
          <p:nvPr/>
        </p:nvSpPr>
        <p:spPr>
          <a:xfrm>
            <a:off x="1169701" y="1079257"/>
            <a:ext cx="6804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Noah’s music lesson starts at 5:20 pm.</a:t>
            </a:r>
            <a:endParaRPr lang="en-US" sz="2800" dirty="0"/>
          </a:p>
          <a:p>
            <a:pPr algn="ctr"/>
            <a:r>
              <a:rPr lang="en-US" sz="2800" dirty="0"/>
              <a:t>The lesson finishes at </a:t>
            </a:r>
            <a:r>
              <a:rPr lang="en-US" sz="2800" b="1" dirty="0"/>
              <a:t>6:05 pm</a:t>
            </a:r>
            <a:r>
              <a:rPr lang="en-US" sz="2800" dirty="0"/>
              <a:t>.</a:t>
            </a:r>
          </a:p>
          <a:p>
            <a:pPr algn="ctr"/>
            <a:r>
              <a:rPr lang="en-US" sz="2800" b="1" dirty="0"/>
              <a:t>How long is Noah’s music lesson?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1BAF1E-F128-5AA3-062D-A94445A87C92}"/>
              </a:ext>
            </a:extLst>
          </p:cNvPr>
          <p:cNvGrpSpPr/>
          <p:nvPr/>
        </p:nvGrpSpPr>
        <p:grpSpPr>
          <a:xfrm>
            <a:off x="822447" y="3908148"/>
            <a:ext cx="7279191" cy="2079453"/>
            <a:chOff x="822447" y="3908148"/>
            <a:chExt cx="7279191" cy="207945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9C92D37-A7D7-129F-74B8-CB9C27CB3A67}"/>
                </a:ext>
              </a:extLst>
            </p:cNvPr>
            <p:cNvCxnSpPr/>
            <p:nvPr/>
          </p:nvCxnSpPr>
          <p:spPr>
            <a:xfrm>
              <a:off x="1484813" y="4678857"/>
              <a:ext cx="59653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AB701C-7948-B1BF-AEAC-755757B1BC83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2" y="4661439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7B9396-66F6-65A4-BC5E-8D8514CE9B7C}"/>
                </a:ext>
              </a:extLst>
            </p:cNvPr>
            <p:cNvCxnSpPr>
              <a:cxnSpLocks/>
            </p:cNvCxnSpPr>
            <p:nvPr/>
          </p:nvCxnSpPr>
          <p:spPr>
            <a:xfrm>
              <a:off x="7441475" y="4652730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55A2D496-8D9B-8390-3718-3D71F351F41C}"/>
                </a:ext>
              </a:extLst>
            </p:cNvPr>
            <p:cNvSpPr/>
            <p:nvPr/>
          </p:nvSpPr>
          <p:spPr>
            <a:xfrm>
              <a:off x="1476104" y="3908148"/>
              <a:ext cx="6122120" cy="716280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839E49-7672-9358-E641-919E0877F5E6}"/>
                </a:ext>
              </a:extLst>
            </p:cNvPr>
            <p:cNvSpPr/>
            <p:nvPr/>
          </p:nvSpPr>
          <p:spPr>
            <a:xfrm>
              <a:off x="822447" y="5299343"/>
              <a:ext cx="1489681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5:20 pm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DD091DD-AAD4-A209-7AD1-6DB9CB674E4E}"/>
                </a:ext>
              </a:extLst>
            </p:cNvPr>
            <p:cNvSpPr/>
            <p:nvPr/>
          </p:nvSpPr>
          <p:spPr>
            <a:xfrm>
              <a:off x="6759489" y="5290634"/>
              <a:ext cx="1342149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6:05pm 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BEEC8E-E512-34E3-5D20-D235CEB5DFEC}"/>
              </a:ext>
            </a:extLst>
          </p:cNvPr>
          <p:cNvSpPr/>
          <p:nvPr/>
        </p:nvSpPr>
        <p:spPr>
          <a:xfrm>
            <a:off x="3483429" y="2952243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? minutes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6A6A45-07AE-2CC3-150D-9089113D192E}"/>
              </a:ext>
            </a:extLst>
          </p:cNvPr>
          <p:cNvSpPr/>
          <p:nvPr/>
        </p:nvSpPr>
        <p:spPr>
          <a:xfrm>
            <a:off x="3483430" y="2941217"/>
            <a:ext cx="2081348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+ 45 minutes</a:t>
            </a:r>
          </a:p>
        </p:txBody>
      </p:sp>
    </p:spTree>
    <p:extLst>
      <p:ext uri="{BB962C8B-B14F-4D97-AF65-F5344CB8AC3E}">
        <p14:creationId xmlns:p14="http://schemas.microsoft.com/office/powerpoint/2010/main" val="22253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1797653"/>
            <a:ext cx="1837368" cy="20200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151057" y="448811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1802674" y="1924190"/>
            <a:ext cx="7654835" cy="1793109"/>
            <a:chOff x="2907298" y="1277567"/>
            <a:chExt cx="6453012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359717" y="1277567"/>
              <a:ext cx="5548172" cy="3576498"/>
            </a:xfrm>
            <a:prstGeom prst="wedgeRoundRectCallout">
              <a:avLst>
                <a:gd name="adj1" fmla="val -70081"/>
                <a:gd name="adj2" fmla="val -819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2907298" y="1526433"/>
              <a:ext cx="6453012" cy="26397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From </a:t>
              </a:r>
              <a:r>
                <a:rPr lang="en-US" sz="4000" b="1" dirty="0"/>
                <a:t>4:45 pm to 5:10 pm</a:t>
              </a:r>
              <a:r>
                <a:rPr lang="en-US" sz="4000" dirty="0"/>
                <a:t> </a:t>
              </a:r>
            </a:p>
            <a:p>
              <a:pPr algn="ctr"/>
              <a:r>
                <a:rPr lang="en-US" sz="4000" dirty="0"/>
                <a:t>is </a:t>
              </a:r>
              <a:r>
                <a:rPr lang="en-US" sz="4000" b="1" dirty="0"/>
                <a:t>25 minutes</a:t>
              </a:r>
              <a:r>
                <a:rPr lang="en-US" sz="4000" dirty="0"/>
                <a:t>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3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959</TotalTime>
  <Words>197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2026-04-15T10:52:31Z</dcterms:modified>
  <cp:category/>
</cp:coreProperties>
</file>