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0" r:id="rId3"/>
    <p:sldId id="297" r:id="rId4"/>
    <p:sldId id="301" r:id="rId5"/>
    <p:sldId id="302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276D-262C-4E78-A20A-BCE2952DBDE9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6399-7835-4FA4-AADE-97E76AF9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14069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6" y="632498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1576709"/>
            <a:ext cx="7120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minutes in one hour.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153308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2642202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1678973" y="3707695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week.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1678973" y="4773188"/>
            <a:ext cx="6688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year.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2611423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3420318" y="364613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3346576" y="4735866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3B73D-490D-9CAF-8459-DA7A00A434D8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3321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34607-D170-BBF6-B5AA-A3EEA16B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2B62CE7-1F99-6E42-CACB-EE2DC536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E90C8A5-CFA3-2966-EDEB-C841E7784A53}"/>
              </a:ext>
            </a:extLst>
          </p:cNvPr>
          <p:cNvSpPr/>
          <p:nvPr/>
        </p:nvSpPr>
        <p:spPr>
          <a:xfrm>
            <a:off x="1795930" y="249290"/>
            <a:ext cx="6804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baking lesson starts at </a:t>
            </a:r>
            <a:r>
              <a:rPr lang="en-US" sz="3600" b="1" dirty="0"/>
              <a:t>10:20 am</a:t>
            </a:r>
            <a:r>
              <a:rPr lang="en-US" sz="3600" dirty="0"/>
              <a:t>.</a:t>
            </a:r>
          </a:p>
          <a:p>
            <a:pPr algn="ctr"/>
            <a:r>
              <a:rPr lang="en-US" sz="3600" dirty="0"/>
              <a:t>It lasts for </a:t>
            </a:r>
            <a:r>
              <a:rPr lang="en-US" sz="3600" b="1" dirty="0"/>
              <a:t>quarter of an hour</a:t>
            </a:r>
            <a:r>
              <a:rPr lang="en-US" sz="3600" dirty="0"/>
              <a:t>.</a:t>
            </a:r>
          </a:p>
          <a:p>
            <a:pPr algn="ctr"/>
            <a:r>
              <a:rPr lang="en-US" sz="3600" b="1" dirty="0"/>
              <a:t>What time does the lesson finish?</a:t>
            </a: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873A-C34F-E0DD-CDE1-783792E9025C}"/>
              </a:ext>
            </a:extLst>
          </p:cNvPr>
          <p:cNvCxnSpPr/>
          <p:nvPr/>
        </p:nvCxnSpPr>
        <p:spPr>
          <a:xfrm>
            <a:off x="1863634" y="4310743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8C103A-2C53-1954-16E8-816460586D6F}"/>
              </a:ext>
            </a:extLst>
          </p:cNvPr>
          <p:cNvCxnSpPr>
            <a:cxnSpLocks/>
          </p:cNvCxnSpPr>
          <p:nvPr/>
        </p:nvCxnSpPr>
        <p:spPr>
          <a:xfrm>
            <a:off x="1872343" y="4293325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4A8BA-3E00-2622-E3CD-A80802AA6376}"/>
              </a:ext>
            </a:extLst>
          </p:cNvPr>
          <p:cNvCxnSpPr>
            <a:cxnSpLocks/>
          </p:cNvCxnSpPr>
          <p:nvPr/>
        </p:nvCxnSpPr>
        <p:spPr>
          <a:xfrm>
            <a:off x="7820296" y="4284616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11341652-C5CD-D332-1A23-B263F7C21E6A}"/>
              </a:ext>
            </a:extLst>
          </p:cNvPr>
          <p:cNvSpPr/>
          <p:nvPr/>
        </p:nvSpPr>
        <p:spPr>
          <a:xfrm>
            <a:off x="1854925" y="3540034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7E91DF-6F0F-B2AB-9D09-6530F62CC0B6}"/>
              </a:ext>
            </a:extLst>
          </p:cNvPr>
          <p:cNvSpPr/>
          <p:nvPr/>
        </p:nvSpPr>
        <p:spPr>
          <a:xfrm>
            <a:off x="1201268" y="493122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10:20 am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D2E872-B353-3FA7-EA21-32F615237438}"/>
              </a:ext>
            </a:extLst>
          </p:cNvPr>
          <p:cNvSpPr/>
          <p:nvPr/>
        </p:nvSpPr>
        <p:spPr>
          <a:xfrm>
            <a:off x="7138310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? 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9E404E9-FB8A-AD75-67E6-68BF0DFAA923}"/>
              </a:ext>
            </a:extLst>
          </p:cNvPr>
          <p:cNvSpPr/>
          <p:nvPr/>
        </p:nvSpPr>
        <p:spPr>
          <a:xfrm>
            <a:off x="2582090" y="2591188"/>
            <a:ext cx="4380410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Quarter of an hour = 15 minutes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57FCC-576C-99B4-121A-CEAE0141F464}"/>
              </a:ext>
            </a:extLst>
          </p:cNvPr>
          <p:cNvSpPr/>
          <p:nvPr/>
        </p:nvSpPr>
        <p:spPr>
          <a:xfrm>
            <a:off x="3788226" y="2584129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+ 15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2CD992-ADBE-488E-2C0E-8F1AE3A1A32D}"/>
              </a:ext>
            </a:extLst>
          </p:cNvPr>
          <p:cNvSpPr/>
          <p:nvPr/>
        </p:nvSpPr>
        <p:spPr>
          <a:xfrm>
            <a:off x="7084164" y="4922520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10:35 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2457A-FD4D-4F21-A3F6-9D749845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34607-D170-BBF6-B5AA-A3EEA16B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2B62CE7-1F99-6E42-CACB-EE2DC536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E90C8A5-CFA3-2966-EDEB-C841E7784A53}"/>
              </a:ext>
            </a:extLst>
          </p:cNvPr>
          <p:cNvSpPr/>
          <p:nvPr/>
        </p:nvSpPr>
        <p:spPr>
          <a:xfrm>
            <a:off x="1158756" y="202425"/>
            <a:ext cx="7985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Amy’s swimming lesson starts at 3:40 pm.</a:t>
            </a:r>
            <a:endParaRPr lang="en-US" sz="3200" dirty="0"/>
          </a:p>
          <a:p>
            <a:pPr algn="ctr"/>
            <a:r>
              <a:rPr lang="en-US" sz="3200" dirty="0"/>
              <a:t>The swimming lesson lasts for </a:t>
            </a:r>
            <a:r>
              <a:rPr lang="en-US" sz="3200" b="1" dirty="0"/>
              <a:t>40 minutes</a:t>
            </a:r>
            <a:r>
              <a:rPr lang="en-US" sz="3200" dirty="0"/>
              <a:t>.</a:t>
            </a:r>
          </a:p>
          <a:p>
            <a:pPr algn="ctr"/>
            <a:r>
              <a:rPr lang="en-US" sz="3200" b="1" dirty="0"/>
              <a:t>What time does Amy’s swimming lesson end?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873A-C34F-E0DD-CDE1-783792E9025C}"/>
              </a:ext>
            </a:extLst>
          </p:cNvPr>
          <p:cNvCxnSpPr/>
          <p:nvPr/>
        </p:nvCxnSpPr>
        <p:spPr>
          <a:xfrm>
            <a:off x="1863634" y="4310743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8C103A-2C53-1954-16E8-816460586D6F}"/>
              </a:ext>
            </a:extLst>
          </p:cNvPr>
          <p:cNvCxnSpPr>
            <a:cxnSpLocks/>
          </p:cNvCxnSpPr>
          <p:nvPr/>
        </p:nvCxnSpPr>
        <p:spPr>
          <a:xfrm>
            <a:off x="1872343" y="4293325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4A8BA-3E00-2622-E3CD-A80802AA6376}"/>
              </a:ext>
            </a:extLst>
          </p:cNvPr>
          <p:cNvCxnSpPr>
            <a:cxnSpLocks/>
          </p:cNvCxnSpPr>
          <p:nvPr/>
        </p:nvCxnSpPr>
        <p:spPr>
          <a:xfrm>
            <a:off x="7820296" y="4284616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11341652-C5CD-D332-1A23-B263F7C21E6A}"/>
              </a:ext>
            </a:extLst>
          </p:cNvPr>
          <p:cNvSpPr/>
          <p:nvPr/>
        </p:nvSpPr>
        <p:spPr>
          <a:xfrm>
            <a:off x="1854925" y="3540034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7E91DF-6F0F-B2AB-9D09-6530F62CC0B6}"/>
              </a:ext>
            </a:extLst>
          </p:cNvPr>
          <p:cNvSpPr/>
          <p:nvPr/>
        </p:nvSpPr>
        <p:spPr>
          <a:xfrm>
            <a:off x="1201268" y="493122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3:40 pm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D2E872-B353-3FA7-EA21-32F615237438}"/>
              </a:ext>
            </a:extLst>
          </p:cNvPr>
          <p:cNvSpPr/>
          <p:nvPr/>
        </p:nvSpPr>
        <p:spPr>
          <a:xfrm>
            <a:off x="7138310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? pm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57FCC-576C-99B4-121A-CEAE0141F464}"/>
              </a:ext>
            </a:extLst>
          </p:cNvPr>
          <p:cNvSpPr/>
          <p:nvPr/>
        </p:nvSpPr>
        <p:spPr>
          <a:xfrm>
            <a:off x="3788226" y="2584129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+ 40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2CD992-ADBE-488E-2C0E-8F1AE3A1A32D}"/>
              </a:ext>
            </a:extLst>
          </p:cNvPr>
          <p:cNvSpPr/>
          <p:nvPr/>
        </p:nvSpPr>
        <p:spPr>
          <a:xfrm>
            <a:off x="7062857" y="4922520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4:20 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2457A-FD4D-4F21-A3F6-9D749845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3B03A-6EB6-FBA1-865D-D35DC836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B02F111-961A-E29B-4BEC-FDBE1878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F128D-E9BE-79A0-4D7F-DEF7059BF933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B572683-5B72-1E76-C7AE-D85F32C0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5B1417-161F-428C-DFB7-8F2DB66F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6992F-22AD-E486-E6C4-D70179D24BCC}"/>
              </a:ext>
            </a:extLst>
          </p:cNvPr>
          <p:cNvSpPr/>
          <p:nvPr/>
        </p:nvSpPr>
        <p:spPr>
          <a:xfrm>
            <a:off x="1169701" y="1079257"/>
            <a:ext cx="6804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Amir’s football match starts at 6:30 pm.</a:t>
            </a:r>
            <a:endParaRPr lang="en-US" sz="2800" dirty="0"/>
          </a:p>
          <a:p>
            <a:pPr algn="ctr"/>
            <a:r>
              <a:rPr lang="en-US" sz="2800" dirty="0"/>
              <a:t>The match lasts for </a:t>
            </a:r>
            <a:r>
              <a:rPr lang="en-US" sz="2800" b="1" dirty="0"/>
              <a:t>40 minutes</a:t>
            </a:r>
            <a:r>
              <a:rPr lang="en-US" sz="2800" dirty="0"/>
              <a:t>.</a:t>
            </a:r>
          </a:p>
          <a:p>
            <a:pPr algn="ctr"/>
            <a:r>
              <a:rPr lang="en-US" sz="2800" b="1" dirty="0"/>
              <a:t>What time does the match end?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1BAF1E-F128-5AA3-062D-A94445A87C92}"/>
              </a:ext>
            </a:extLst>
          </p:cNvPr>
          <p:cNvGrpSpPr/>
          <p:nvPr/>
        </p:nvGrpSpPr>
        <p:grpSpPr>
          <a:xfrm>
            <a:off x="822447" y="3908148"/>
            <a:ext cx="7279191" cy="2079453"/>
            <a:chOff x="822447" y="3908148"/>
            <a:chExt cx="7279191" cy="20794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C92D37-A7D7-129F-74B8-CB9C27CB3A67}"/>
                </a:ext>
              </a:extLst>
            </p:cNvPr>
            <p:cNvCxnSpPr/>
            <p:nvPr/>
          </p:nvCxnSpPr>
          <p:spPr>
            <a:xfrm>
              <a:off x="1484813" y="4678857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AB701C-7948-B1BF-AEAC-755757B1BC83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2" y="4661439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7B9396-66F6-65A4-BC5E-8D8514CE9B7C}"/>
                </a:ext>
              </a:extLst>
            </p:cNvPr>
            <p:cNvCxnSpPr>
              <a:cxnSpLocks/>
            </p:cNvCxnSpPr>
            <p:nvPr/>
          </p:nvCxnSpPr>
          <p:spPr>
            <a:xfrm>
              <a:off x="7441475" y="4652730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5A2D496-8D9B-8390-3718-3D71F351F41C}"/>
                </a:ext>
              </a:extLst>
            </p:cNvPr>
            <p:cNvSpPr/>
            <p:nvPr/>
          </p:nvSpPr>
          <p:spPr>
            <a:xfrm>
              <a:off x="1476104" y="3908148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839E49-7672-9358-E641-919E0877F5E6}"/>
                </a:ext>
              </a:extLst>
            </p:cNvPr>
            <p:cNvSpPr/>
            <p:nvPr/>
          </p:nvSpPr>
          <p:spPr>
            <a:xfrm>
              <a:off x="822447" y="5299343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6:30 pm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D091DD-AAD4-A209-7AD1-6DB9CB674E4E}"/>
                </a:ext>
              </a:extLst>
            </p:cNvPr>
            <p:cNvSpPr/>
            <p:nvPr/>
          </p:nvSpPr>
          <p:spPr>
            <a:xfrm>
              <a:off x="6759489" y="5290634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? 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BEEC8E-E512-34E3-5D20-D235CEB5DFEC}"/>
              </a:ext>
            </a:extLst>
          </p:cNvPr>
          <p:cNvSpPr/>
          <p:nvPr/>
        </p:nvSpPr>
        <p:spPr>
          <a:xfrm>
            <a:off x="3483429" y="295224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+ 40 minutes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6A6A45-07AE-2CC3-150D-9089113D192E}"/>
              </a:ext>
            </a:extLst>
          </p:cNvPr>
          <p:cNvSpPr/>
          <p:nvPr/>
        </p:nvSpPr>
        <p:spPr>
          <a:xfrm>
            <a:off x="6696634" y="5295995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7:10 pm</a:t>
            </a:r>
          </a:p>
        </p:txBody>
      </p:sp>
    </p:spTree>
    <p:extLst>
      <p:ext uri="{BB962C8B-B14F-4D97-AF65-F5344CB8AC3E}">
        <p14:creationId xmlns:p14="http://schemas.microsoft.com/office/powerpoint/2010/main" val="36093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3B03A-6EB6-FBA1-865D-D35DC836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B02F111-961A-E29B-4BEC-FDBE1878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F128D-E9BE-79A0-4D7F-DEF7059BF933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B572683-5B72-1E76-C7AE-D85F32C0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5B1417-161F-428C-DFB7-8F2DB66F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6992F-22AD-E486-E6C4-D70179D24BCC}"/>
              </a:ext>
            </a:extLst>
          </p:cNvPr>
          <p:cNvSpPr/>
          <p:nvPr/>
        </p:nvSpPr>
        <p:spPr>
          <a:xfrm>
            <a:off x="1169701" y="1079257"/>
            <a:ext cx="6804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Adam’s music lesson starts at 5:20 pm.</a:t>
            </a:r>
            <a:endParaRPr lang="en-US" sz="2800" dirty="0"/>
          </a:p>
          <a:p>
            <a:pPr algn="ctr"/>
            <a:r>
              <a:rPr lang="en-US" sz="2800" dirty="0"/>
              <a:t>The lesson finishes at </a:t>
            </a:r>
            <a:r>
              <a:rPr lang="en-US" sz="2800" b="1" dirty="0"/>
              <a:t>6:10 pm</a:t>
            </a:r>
            <a:r>
              <a:rPr lang="en-US" sz="2800" dirty="0"/>
              <a:t>.</a:t>
            </a:r>
          </a:p>
          <a:p>
            <a:pPr algn="ctr"/>
            <a:r>
              <a:rPr lang="en-US" sz="2800" b="1" dirty="0"/>
              <a:t>How long is Adam’s music lesson?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1BAF1E-F128-5AA3-062D-A94445A87C92}"/>
              </a:ext>
            </a:extLst>
          </p:cNvPr>
          <p:cNvGrpSpPr/>
          <p:nvPr/>
        </p:nvGrpSpPr>
        <p:grpSpPr>
          <a:xfrm>
            <a:off x="822447" y="3908148"/>
            <a:ext cx="7279191" cy="2079453"/>
            <a:chOff x="822447" y="3908148"/>
            <a:chExt cx="7279191" cy="20794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C92D37-A7D7-129F-74B8-CB9C27CB3A67}"/>
                </a:ext>
              </a:extLst>
            </p:cNvPr>
            <p:cNvCxnSpPr/>
            <p:nvPr/>
          </p:nvCxnSpPr>
          <p:spPr>
            <a:xfrm>
              <a:off x="1484813" y="4678857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AB701C-7948-B1BF-AEAC-755757B1BC83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2" y="4661439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7B9396-66F6-65A4-BC5E-8D8514CE9B7C}"/>
                </a:ext>
              </a:extLst>
            </p:cNvPr>
            <p:cNvCxnSpPr>
              <a:cxnSpLocks/>
            </p:cNvCxnSpPr>
            <p:nvPr/>
          </p:nvCxnSpPr>
          <p:spPr>
            <a:xfrm>
              <a:off x="7441475" y="4652730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5A2D496-8D9B-8390-3718-3D71F351F41C}"/>
                </a:ext>
              </a:extLst>
            </p:cNvPr>
            <p:cNvSpPr/>
            <p:nvPr/>
          </p:nvSpPr>
          <p:spPr>
            <a:xfrm>
              <a:off x="1476104" y="3908148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839E49-7672-9358-E641-919E0877F5E6}"/>
                </a:ext>
              </a:extLst>
            </p:cNvPr>
            <p:cNvSpPr/>
            <p:nvPr/>
          </p:nvSpPr>
          <p:spPr>
            <a:xfrm>
              <a:off x="822447" y="5299343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5:20 pm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D091DD-AAD4-A209-7AD1-6DB9CB674E4E}"/>
                </a:ext>
              </a:extLst>
            </p:cNvPr>
            <p:cNvSpPr/>
            <p:nvPr/>
          </p:nvSpPr>
          <p:spPr>
            <a:xfrm>
              <a:off x="6759489" y="5290634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6:10pm 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BEEC8E-E512-34E3-5D20-D235CEB5DFEC}"/>
              </a:ext>
            </a:extLst>
          </p:cNvPr>
          <p:cNvSpPr/>
          <p:nvPr/>
        </p:nvSpPr>
        <p:spPr>
          <a:xfrm>
            <a:off x="3483429" y="295224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? minutes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6A6A45-07AE-2CC3-150D-9089113D192E}"/>
              </a:ext>
            </a:extLst>
          </p:cNvPr>
          <p:cNvSpPr/>
          <p:nvPr/>
        </p:nvSpPr>
        <p:spPr>
          <a:xfrm>
            <a:off x="3483430" y="2941217"/>
            <a:ext cx="2081348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+ 50 minutes</a:t>
            </a:r>
          </a:p>
        </p:txBody>
      </p:sp>
    </p:spTree>
    <p:extLst>
      <p:ext uri="{BB962C8B-B14F-4D97-AF65-F5344CB8AC3E}">
        <p14:creationId xmlns:p14="http://schemas.microsoft.com/office/powerpoint/2010/main" val="22253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935</TotalTime>
  <Words>186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2026-04-15T10:57:24Z</dcterms:modified>
  <cp:category/>
</cp:coreProperties>
</file>