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3" r:id="rId2"/>
    <p:sldId id="335" r:id="rId3"/>
    <p:sldId id="33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05185" y="220700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5: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2797" y="224095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1517" y="618347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B35F65-FF5E-395E-19D2-BE53C1F31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EF5B0FE-0BB9-C570-2597-86CE1385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13EDB8-50C4-500C-B5A6-159C3EA0FE63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3763615-ABD1-16C0-9315-07F9B6ADB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DA870D95-33EF-D835-3928-3F8D5B7F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DB7C1D-82C8-175D-0E2A-BA91A6B2B3D6}"/>
              </a:ext>
            </a:extLst>
          </p:cNvPr>
          <p:cNvSpPr txBox="1"/>
          <p:nvPr/>
        </p:nvSpPr>
        <p:spPr>
          <a:xfrm>
            <a:off x="1969782" y="1708621"/>
            <a:ext cx="61599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a) 1 more than 43 is ____</a:t>
            </a:r>
          </a:p>
          <a:p>
            <a:endParaRPr lang="en-GB" sz="4000" dirty="0"/>
          </a:p>
          <a:p>
            <a:r>
              <a:rPr lang="en-GB" sz="4000" dirty="0"/>
              <a:t>b) 1 more than ____ is 30</a:t>
            </a:r>
          </a:p>
          <a:p>
            <a:endParaRPr lang="en-GB" sz="4000" dirty="0"/>
          </a:p>
          <a:p>
            <a:r>
              <a:rPr lang="en-GB" sz="4000" dirty="0"/>
              <a:t>c) 1 less than ____ is 50</a:t>
            </a:r>
          </a:p>
          <a:p>
            <a:endParaRPr lang="en-GB" sz="4000" dirty="0"/>
          </a:p>
          <a:p>
            <a:r>
              <a:rPr lang="en-GB" sz="4000" dirty="0"/>
              <a:t>d) 1 less than ____ is 39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B7581D-FF0B-65F0-DD95-62947E530657}"/>
              </a:ext>
            </a:extLst>
          </p:cNvPr>
          <p:cNvSpPr/>
          <p:nvPr/>
        </p:nvSpPr>
        <p:spPr>
          <a:xfrm>
            <a:off x="5876193" y="1601259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44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B07737-C148-629B-8E5E-88BEA591EC7A}"/>
              </a:ext>
            </a:extLst>
          </p:cNvPr>
          <p:cNvSpPr/>
          <p:nvPr/>
        </p:nvSpPr>
        <p:spPr>
          <a:xfrm>
            <a:off x="4774981" y="2793300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29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7FB781-9292-45E1-AD09-943F6C5ADD48}"/>
              </a:ext>
            </a:extLst>
          </p:cNvPr>
          <p:cNvSpPr/>
          <p:nvPr/>
        </p:nvSpPr>
        <p:spPr>
          <a:xfrm>
            <a:off x="4489845" y="4034551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51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E010D3-F550-F5B8-3838-804D3CB4317B}"/>
              </a:ext>
            </a:extLst>
          </p:cNvPr>
          <p:cNvSpPr/>
          <p:nvPr/>
        </p:nvSpPr>
        <p:spPr>
          <a:xfrm>
            <a:off x="4489844" y="5160842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B35F65-FF5E-395E-19D2-BE53C1F31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EF5B0FE-0BB9-C570-2597-86CE1385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13EDB8-50C4-500C-B5A6-159C3EA0FE63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3763615-ABD1-16C0-9315-07F9B6ADB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DA870D95-33EF-D835-3928-3F8D5B7F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DB7C1D-82C8-175D-0E2A-BA91A6B2B3D6}"/>
              </a:ext>
            </a:extLst>
          </p:cNvPr>
          <p:cNvSpPr txBox="1"/>
          <p:nvPr/>
        </p:nvSpPr>
        <p:spPr>
          <a:xfrm>
            <a:off x="1999278" y="1708621"/>
            <a:ext cx="61599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a) 2 more than 33 is ____</a:t>
            </a:r>
          </a:p>
          <a:p>
            <a:endParaRPr lang="en-GB" sz="4000" dirty="0"/>
          </a:p>
          <a:p>
            <a:r>
              <a:rPr lang="en-GB" sz="4000" dirty="0"/>
              <a:t>b) 2 more than ____ is 40</a:t>
            </a:r>
          </a:p>
          <a:p>
            <a:endParaRPr lang="en-GB" sz="4000" dirty="0"/>
          </a:p>
          <a:p>
            <a:r>
              <a:rPr lang="en-GB" sz="4000" dirty="0"/>
              <a:t>c) 2 less than ____ is 38</a:t>
            </a:r>
          </a:p>
          <a:p>
            <a:endParaRPr lang="en-GB" sz="4000" dirty="0"/>
          </a:p>
          <a:p>
            <a:r>
              <a:rPr lang="en-GB" sz="4000" dirty="0"/>
              <a:t>d) 2 less than ____ is 39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B7581D-FF0B-65F0-DD95-62947E530657}"/>
              </a:ext>
            </a:extLst>
          </p:cNvPr>
          <p:cNvSpPr/>
          <p:nvPr/>
        </p:nvSpPr>
        <p:spPr>
          <a:xfrm>
            <a:off x="5876193" y="1601259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35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B07737-C148-629B-8E5E-88BEA591EC7A}"/>
              </a:ext>
            </a:extLst>
          </p:cNvPr>
          <p:cNvSpPr/>
          <p:nvPr/>
        </p:nvSpPr>
        <p:spPr>
          <a:xfrm>
            <a:off x="4774981" y="2793300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38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7FB781-9292-45E1-AD09-943F6C5ADD48}"/>
              </a:ext>
            </a:extLst>
          </p:cNvPr>
          <p:cNvSpPr/>
          <p:nvPr/>
        </p:nvSpPr>
        <p:spPr>
          <a:xfrm>
            <a:off x="4489845" y="4034551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E010D3-F550-F5B8-3838-804D3CB4317B}"/>
              </a:ext>
            </a:extLst>
          </p:cNvPr>
          <p:cNvSpPr/>
          <p:nvPr/>
        </p:nvSpPr>
        <p:spPr>
          <a:xfrm>
            <a:off x="4489844" y="5160842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41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800</TotalTime>
  <Words>87</Words>
  <Application>Microsoft Office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38</cp:revision>
  <dcterms:created xsi:type="dcterms:W3CDTF">2013-01-27T09:14:16Z</dcterms:created>
  <dcterms:modified xsi:type="dcterms:W3CDTF">2026-04-05T19:03:29Z</dcterms:modified>
  <cp:category/>
</cp:coreProperties>
</file>