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10" r:id="rId3"/>
    <p:sldId id="293" r:id="rId4"/>
    <p:sldId id="32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05185" y="220700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2797" y="22409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7" y="61834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E6EDB-129F-AB43-2336-C83DE8F99228}"/>
              </a:ext>
            </a:extLst>
          </p:cNvPr>
          <p:cNvSpPr txBox="1"/>
          <p:nvPr/>
        </p:nvSpPr>
        <p:spPr>
          <a:xfrm>
            <a:off x="4903143" y="1607314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5 x  ?  = 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1085B-A13A-A24C-C2D0-1738DADEEF3A}"/>
              </a:ext>
            </a:extLst>
          </p:cNvPr>
          <p:cNvSpPr/>
          <p:nvPr/>
        </p:nvSpPr>
        <p:spPr>
          <a:xfrm>
            <a:off x="6321223" y="1559568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25B12-0203-C929-832A-A8180BECA80C}"/>
              </a:ext>
            </a:extLst>
          </p:cNvPr>
          <p:cNvSpPr txBox="1"/>
          <p:nvPr/>
        </p:nvSpPr>
        <p:spPr>
          <a:xfrm>
            <a:off x="4903143" y="26002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6 x   ?  = 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CA3D2E-81E2-F59D-3D1D-1CD237474EBD}"/>
              </a:ext>
            </a:extLst>
          </p:cNvPr>
          <p:cNvSpPr txBox="1"/>
          <p:nvPr/>
        </p:nvSpPr>
        <p:spPr>
          <a:xfrm>
            <a:off x="4903143" y="3570424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? x  9  = 45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E2CD63-4FE2-E98D-CB32-3E42C6134EBB}"/>
              </a:ext>
            </a:extLst>
          </p:cNvPr>
          <p:cNvSpPr/>
          <p:nvPr/>
        </p:nvSpPr>
        <p:spPr>
          <a:xfrm>
            <a:off x="6394684" y="2537783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259E98-FB16-C2C3-5BC2-73122B44C2B4}"/>
              </a:ext>
            </a:extLst>
          </p:cNvPr>
          <p:cNvSpPr/>
          <p:nvPr/>
        </p:nvSpPr>
        <p:spPr>
          <a:xfrm>
            <a:off x="5485200" y="3519073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79D3F1-786C-5ADE-E2C4-AD59D19CCDE2}"/>
              </a:ext>
            </a:extLst>
          </p:cNvPr>
          <p:cNvSpPr/>
          <p:nvPr/>
        </p:nvSpPr>
        <p:spPr>
          <a:xfrm>
            <a:off x="3730564" y="155214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C3F1AB-D547-9D22-9DF6-E0C7098619C5}"/>
              </a:ext>
            </a:extLst>
          </p:cNvPr>
          <p:cNvSpPr/>
          <p:nvPr/>
        </p:nvSpPr>
        <p:spPr>
          <a:xfrm>
            <a:off x="3730564" y="251080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06859A-A16B-BD93-5D75-864CED6CFFC5}"/>
              </a:ext>
            </a:extLst>
          </p:cNvPr>
          <p:cNvSpPr/>
          <p:nvPr/>
        </p:nvSpPr>
        <p:spPr>
          <a:xfrm>
            <a:off x="3730564" y="346575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B2D79E-BCA2-CBE5-F5EA-F304DE61C5B0}"/>
              </a:ext>
            </a:extLst>
          </p:cNvPr>
          <p:cNvSpPr txBox="1"/>
          <p:nvPr/>
        </p:nvSpPr>
        <p:spPr>
          <a:xfrm>
            <a:off x="944663" y="1607314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10  ÷  5  =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2BB497-5B78-2978-AE2A-B2729BD22234}"/>
              </a:ext>
            </a:extLst>
          </p:cNvPr>
          <p:cNvSpPr txBox="1"/>
          <p:nvPr/>
        </p:nvSpPr>
        <p:spPr>
          <a:xfrm>
            <a:off x="944663" y="256673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25  ÷  5 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8A8D85-66B2-994C-657A-D1B6561DD037}"/>
              </a:ext>
            </a:extLst>
          </p:cNvPr>
          <p:cNvSpPr txBox="1"/>
          <p:nvPr/>
        </p:nvSpPr>
        <p:spPr>
          <a:xfrm>
            <a:off x="944663" y="352614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40  ÷  5  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352350-4523-7901-2A23-1AABD7F5BED7}"/>
              </a:ext>
            </a:extLst>
          </p:cNvPr>
          <p:cNvSpPr txBox="1"/>
          <p:nvPr/>
        </p:nvSpPr>
        <p:spPr>
          <a:xfrm>
            <a:off x="4903143" y="4496278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10 x  ?  = 40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CD1FE9-E7FE-B739-520F-270504D3520C}"/>
              </a:ext>
            </a:extLst>
          </p:cNvPr>
          <p:cNvSpPr/>
          <p:nvPr/>
        </p:nvSpPr>
        <p:spPr>
          <a:xfrm>
            <a:off x="6594284" y="4398014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396C42-2DDC-CEAF-6824-490940FCC15C}"/>
              </a:ext>
            </a:extLst>
          </p:cNvPr>
          <p:cNvSpPr txBox="1"/>
          <p:nvPr/>
        </p:nvSpPr>
        <p:spPr>
          <a:xfrm>
            <a:off x="4903143" y="5489257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10 x   ?  = 100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256A8C-F816-4034-0679-3589476F0D51}"/>
              </a:ext>
            </a:extLst>
          </p:cNvPr>
          <p:cNvSpPr/>
          <p:nvPr/>
        </p:nvSpPr>
        <p:spPr>
          <a:xfrm>
            <a:off x="6666152" y="5388723"/>
            <a:ext cx="758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3BED56-E8C1-A709-528D-1D44AD0915C2}"/>
              </a:ext>
            </a:extLst>
          </p:cNvPr>
          <p:cNvSpPr/>
          <p:nvPr/>
        </p:nvSpPr>
        <p:spPr>
          <a:xfrm>
            <a:off x="3730564" y="444111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9DE529-C174-BE6E-A98B-8B2566FAED72}"/>
              </a:ext>
            </a:extLst>
          </p:cNvPr>
          <p:cNvSpPr/>
          <p:nvPr/>
        </p:nvSpPr>
        <p:spPr>
          <a:xfrm>
            <a:off x="3730564" y="539976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280A28-DA8A-D9E7-A309-B2CFC7FC60EF}"/>
              </a:ext>
            </a:extLst>
          </p:cNvPr>
          <p:cNvSpPr txBox="1"/>
          <p:nvPr/>
        </p:nvSpPr>
        <p:spPr>
          <a:xfrm>
            <a:off x="944663" y="4496278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20  ÷ 10 =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07FDE2-DB24-7413-5E04-4D5D734C07A4}"/>
              </a:ext>
            </a:extLst>
          </p:cNvPr>
          <p:cNvSpPr txBox="1"/>
          <p:nvPr/>
        </p:nvSpPr>
        <p:spPr>
          <a:xfrm>
            <a:off x="944663" y="5455694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80  ÷ 10 = </a:t>
            </a:r>
          </a:p>
        </p:txBody>
      </p: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806</TotalTime>
  <Words>160</Words>
  <Application>Microsoft Office PowerPoint</Application>
  <PresentationFormat>On-screen Show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39</cp:revision>
  <dcterms:created xsi:type="dcterms:W3CDTF">2013-01-27T09:14:16Z</dcterms:created>
  <dcterms:modified xsi:type="dcterms:W3CDTF">2026-04-02T11:55:04Z</dcterms:modified>
  <cp:category/>
</cp:coreProperties>
</file>