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6" r:id="rId3"/>
    <p:sldId id="260" r:id="rId4"/>
    <p:sldId id="311" r:id="rId5"/>
    <p:sldId id="312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5" autoAdjust="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62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-5436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111" y="2977068"/>
            <a:ext cx="4513698" cy="39936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B51C-E3C2-4164-B145-C635F495526A}"/>
              </a:ext>
            </a:extLst>
          </p:cNvPr>
          <p:cNvSpPr txBox="1"/>
          <p:nvPr/>
        </p:nvSpPr>
        <p:spPr>
          <a:xfrm>
            <a:off x="1044673" y="868970"/>
            <a:ext cx="79465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</a:t>
            </a:r>
          </a:p>
          <a:p>
            <a:pPr algn="ctr"/>
            <a:r>
              <a:rPr lang="en-GB" sz="5400" dirty="0"/>
              <a:t>Convert metric units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688161" y="1173300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352844" y="1147950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3E40AC-F40C-A235-54E7-0E2121EDF62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D7D60-5956-6F29-8658-35B97A88E0EC}"/>
              </a:ext>
            </a:extLst>
          </p:cNvPr>
          <p:cNvGrpSpPr/>
          <p:nvPr/>
        </p:nvGrpSpPr>
        <p:grpSpPr>
          <a:xfrm>
            <a:off x="0" y="1515702"/>
            <a:ext cx="9008269" cy="1481567"/>
            <a:chOff x="0" y="1515702"/>
            <a:chExt cx="9008269" cy="1481567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31CE44D8-D57C-4B93-BBB4-6FCE7A0A2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1654244"/>
              <a:ext cx="9008269" cy="1343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05031D-A0CC-BC30-1FE7-8E1634C0CD3F}"/>
                </a:ext>
              </a:extLst>
            </p:cNvPr>
            <p:cNvSpPr/>
            <p:nvPr/>
          </p:nvSpPr>
          <p:spPr>
            <a:xfrm>
              <a:off x="0" y="1515702"/>
              <a:ext cx="1283589" cy="530915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679288" y="986619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4847303" y="978121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7882C-1FDF-2594-7192-58975DA74A91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3247F9-21E2-B499-29F1-56E7C30B4BF7}"/>
              </a:ext>
            </a:extLst>
          </p:cNvPr>
          <p:cNvSpPr/>
          <p:nvPr/>
        </p:nvSpPr>
        <p:spPr>
          <a:xfrm>
            <a:off x="317562" y="2079646"/>
            <a:ext cx="4095988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a) 8.3 cm = ?  mm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b) 220 mm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c) 5.7 m = ?  cm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d) 11.3 km =  ? m</a:t>
            </a:r>
          </a:p>
          <a:p>
            <a:endParaRPr lang="en-US" sz="3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e) 860 m = ?  km</a:t>
            </a:r>
          </a:p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313B9D-F5BB-49A8-875E-74EEB192AE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368" y="4403775"/>
            <a:ext cx="1786718" cy="185818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6AB88B8-A142-1845-3DE1-6F78A7FFDD3F}"/>
              </a:ext>
            </a:extLst>
          </p:cNvPr>
          <p:cNvSpPr/>
          <p:nvPr/>
        </p:nvSpPr>
        <p:spPr>
          <a:xfrm>
            <a:off x="6499759" y="3030507"/>
            <a:ext cx="2435087" cy="1380813"/>
          </a:xfrm>
          <a:prstGeom prst="wedgeEllipseCallout">
            <a:avLst>
              <a:gd name="adj1" fmla="val -32972"/>
              <a:gd name="adj2" fmla="val 11082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AB1F1-A1A1-5C2F-5A20-1024E1E57121}"/>
              </a:ext>
            </a:extLst>
          </p:cNvPr>
          <p:cNvGrpSpPr/>
          <p:nvPr/>
        </p:nvGrpSpPr>
        <p:grpSpPr>
          <a:xfrm>
            <a:off x="3802682" y="138191"/>
            <a:ext cx="5119256" cy="1591919"/>
            <a:chOff x="3802682" y="138191"/>
            <a:chExt cx="5119256" cy="15919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D93717-2027-3201-8D34-8C3DB4E62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345" y="138191"/>
              <a:ext cx="3421593" cy="159191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FD7479-708D-4881-1A31-72A640CB3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2682" y="138191"/>
              <a:ext cx="1655230" cy="1591919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E092E2-4939-2FF8-28DD-9FED700FD91A}"/>
                </a:ext>
              </a:extLst>
            </p:cNvPr>
            <p:cNvCxnSpPr>
              <a:stCxn id="9" idx="0"/>
              <a:endCxn id="9" idx="2"/>
            </p:cNvCxnSpPr>
            <p:nvPr/>
          </p:nvCxnSpPr>
          <p:spPr>
            <a:xfrm>
              <a:off x="7211142" y="138191"/>
              <a:ext cx="0" cy="1591919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A55DD4A-48F5-C37B-4D5A-E516DC624348}"/>
              </a:ext>
            </a:extLst>
          </p:cNvPr>
          <p:cNvSpPr txBox="1"/>
          <p:nvPr/>
        </p:nvSpPr>
        <p:spPr>
          <a:xfrm>
            <a:off x="2689820" y="2079646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83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FEA6BC-5B01-35C1-817D-14E621B02247}"/>
              </a:ext>
            </a:extLst>
          </p:cNvPr>
          <p:cNvSpPr txBox="1"/>
          <p:nvPr/>
        </p:nvSpPr>
        <p:spPr>
          <a:xfrm>
            <a:off x="2855157" y="2956990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22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C655C-985B-C943-BE39-0B17847E350B}"/>
              </a:ext>
            </a:extLst>
          </p:cNvPr>
          <p:cNvSpPr txBox="1"/>
          <p:nvPr/>
        </p:nvSpPr>
        <p:spPr>
          <a:xfrm>
            <a:off x="2451735" y="3863157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570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461A9E-5427-0DC7-1B5C-287FD1AD460C}"/>
              </a:ext>
            </a:extLst>
          </p:cNvPr>
          <p:cNvSpPr txBox="1"/>
          <p:nvPr/>
        </p:nvSpPr>
        <p:spPr>
          <a:xfrm>
            <a:off x="2920736" y="4799669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11300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19F76-2FA4-2F34-ACCB-BC43EBC267EF}"/>
              </a:ext>
            </a:extLst>
          </p:cNvPr>
          <p:cNvSpPr txBox="1"/>
          <p:nvPr/>
        </p:nvSpPr>
        <p:spPr>
          <a:xfrm>
            <a:off x="2504729" y="5733980"/>
            <a:ext cx="2225723" cy="584775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0.86</a:t>
            </a:r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C452EF-9091-6759-FB1A-4314CF244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1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242" y="1761712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1244338" y="4542863"/>
            <a:ext cx="70065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613D302C-BFCB-A016-72AE-B90754335FBC}"/>
              </a:ext>
            </a:extLst>
          </p:cNvPr>
          <p:cNvSpPr/>
          <p:nvPr/>
        </p:nvSpPr>
        <p:spPr>
          <a:xfrm>
            <a:off x="1537816" y="1018406"/>
            <a:ext cx="7438231" cy="3142432"/>
          </a:xfrm>
          <a:prstGeom prst="wedgeRoundRectCallout">
            <a:avLst>
              <a:gd name="adj1" fmla="val -58051"/>
              <a:gd name="adj2" fmla="val 49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F6B04-9F44-53FF-A6B1-6E5555D392B2}"/>
              </a:ext>
            </a:extLst>
          </p:cNvPr>
          <p:cNvSpPr txBox="1"/>
          <p:nvPr/>
        </p:nvSpPr>
        <p:spPr>
          <a:xfrm>
            <a:off x="1537816" y="1220254"/>
            <a:ext cx="743823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 g &gt; 0.7 kg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07CD9-F691-7F0F-B035-44F6E14C91A2}"/>
              </a:ext>
            </a:extLst>
          </p:cNvPr>
          <p:cNvSpPr txBox="1"/>
          <p:nvPr/>
        </p:nvSpPr>
        <p:spPr>
          <a:xfrm>
            <a:off x="1499290" y="2208923"/>
            <a:ext cx="743823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7 g is greater than 0.7 kg because 7 is a greater number.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1305</TotalTime>
  <Words>149</Words>
  <Application>Microsoft Office PowerPoint</Application>
  <PresentationFormat>On-screen Show (4:3)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2026-04-10T11:42:53Z</dcterms:modified>
  <cp:category/>
</cp:coreProperties>
</file>