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7" r:id="rId3"/>
    <p:sldId id="296" r:id="rId4"/>
    <p:sldId id="288" r:id="rId5"/>
    <p:sldId id="289" r:id="rId6"/>
    <p:sldId id="291" r:id="rId7"/>
    <p:sldId id="295" r:id="rId8"/>
    <p:sldId id="29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5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33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75931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136941" y="1090142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Tenths as decimals</a:t>
            </a:r>
          </a:p>
          <a:p>
            <a:pPr algn="ctr"/>
            <a:r>
              <a:rPr lang="en-GB" sz="5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ABC0A-C7DD-BAEF-1CF2-BA8C337DF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76" y="2487008"/>
            <a:ext cx="3659586" cy="36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67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67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67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67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A2914FFC-0825-A69D-0816-2B348A26BC20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B70B98BF-BBD8-EAF9-27FD-0208641482DB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EB5D917B-8560-0B0C-6660-BE6164F9EE38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94C2260-B777-405C-9299-40D24D2ECE2F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992E07E-6538-1B98-F38C-E8660F8B5655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C5CB08D-650A-BB7C-5C79-F7CBB3ECF1CA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8B40896-2473-4805-B44C-D61D67BD8F47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A832DE6-D435-C3E1-EC6A-DD35CD2962E1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647306D-1838-C2A9-8ED4-026EEFB46602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78C696B7-B798-5C69-1A64-C173D2A31E8C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90970667-FAAC-3527-8CB5-C28C6C6C66AA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945E80-9100-EE64-FF1D-9825B80B6C4B}"/>
              </a:ext>
            </a:extLst>
          </p:cNvPr>
          <p:cNvGrpSpPr/>
          <p:nvPr/>
        </p:nvGrpSpPr>
        <p:grpSpPr>
          <a:xfrm>
            <a:off x="812201" y="1034631"/>
            <a:ext cx="8443531" cy="2848921"/>
            <a:chOff x="2746325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88C61B1-C66A-E9A8-EBDB-42906B8A06A3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B59F9B-9E74-B18D-C936-079C41561380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in tenths</a:t>
              </a:r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0A45F1-445C-AEA4-8932-037DEF30DB4C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E55F09-14CB-3F5E-4F53-1CC7EA981C9D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C8AE62-D650-F6DB-DA6D-A876FEADBD31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76F23F-A6C9-3E62-40F0-3AD13F055DA3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D111E7F-F7A7-D6B0-C556-75E324CB795B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69D5-C48D-9753-D964-377CE00F8DB3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CCCBB-EDEE-1605-F85D-094D36EA0B92}"/>
              </a:ext>
            </a:extLst>
          </p:cNvPr>
          <p:cNvSpPr/>
          <p:nvPr/>
        </p:nvSpPr>
        <p:spPr>
          <a:xfrm>
            <a:off x="1496946" y="3169463"/>
            <a:ext cx="123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1 tenth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6D39BA-3375-E243-24FA-BFD6210076C1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966CE8F-08E5-BDD0-7212-A9A578A7AB9D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6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058DC74-976F-43C0-EAC4-4FB626A570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058DC74-976F-43C0-EAC4-4FB626A57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197094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1" t="-1333" r="-9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E85F25C-F7E8-C715-02DA-B1A5DD4953BD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3ABABAF-D227-DECF-6E6B-46C8BB5C56C8}"/>
              </a:ext>
            </a:extLst>
          </p:cNvPr>
          <p:cNvSpPr/>
          <p:nvPr/>
        </p:nvSpPr>
        <p:spPr>
          <a:xfrm>
            <a:off x="1715052" y="3171130"/>
            <a:ext cx="137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2 tenths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56F959-3F5E-7DB2-EF55-767355493B97}"/>
              </a:ext>
            </a:extLst>
          </p:cNvPr>
          <p:cNvSpPr/>
          <p:nvPr/>
        </p:nvSpPr>
        <p:spPr>
          <a:xfrm>
            <a:off x="2023336" y="3161735"/>
            <a:ext cx="137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3 tenths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BAD976-93B1-F92B-4E1F-F3C54D98C3AC}"/>
              </a:ext>
            </a:extLst>
          </p:cNvPr>
          <p:cNvSpPr/>
          <p:nvPr/>
        </p:nvSpPr>
        <p:spPr>
          <a:xfrm>
            <a:off x="2329937" y="3161735"/>
            <a:ext cx="137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4 tenths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8E4B8C4F-C4CD-75CA-BC37-508F1AEF375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8E4B8C4F-C4CD-75CA-BC37-508F1AEF3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301609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041" t="-1333" r="-8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4124" t="-1333" r="-70927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020" t="-1333" r="-6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020" t="-1333" r="-5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020" t="-1333" r="-4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01020" t="-1333" r="-3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8247" t="-1333" r="-20515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0000" t="-1333" r="-1030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00000" t="-1333" r="-306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926FB63-F7F8-8798-D7CC-29ACDB9FC1AB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Right Brace 25">
            <a:extLst>
              <a:ext uri="{FF2B5EF4-FFF2-40B4-BE49-F238E27FC236}">
                <a16:creationId xmlns:a16="http://schemas.microsoft.com/office/drawing/2014/main" id="{B1630955-96C4-1D7D-D3A5-E2C5D559A651}"/>
              </a:ext>
            </a:extLst>
          </p:cNvPr>
          <p:cNvSpPr/>
          <p:nvPr/>
        </p:nvSpPr>
        <p:spPr>
          <a:xfrm rot="5400000">
            <a:off x="2006483" y="2815273"/>
            <a:ext cx="219600" cy="5933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9E3647FE-746D-3C34-CE22-EFD95A61331E}"/>
              </a:ext>
            </a:extLst>
          </p:cNvPr>
          <p:cNvSpPr/>
          <p:nvPr/>
        </p:nvSpPr>
        <p:spPr>
          <a:xfrm rot="16200000" flipV="1">
            <a:off x="2006482" y="3543165"/>
            <a:ext cx="219600" cy="5933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6AC30A8-7E2A-7277-8A91-4DA466E3D479}"/>
              </a:ext>
            </a:extLst>
          </p:cNvPr>
          <p:cNvSpPr/>
          <p:nvPr/>
        </p:nvSpPr>
        <p:spPr>
          <a:xfrm rot="5400000">
            <a:off x="2295122" y="2523556"/>
            <a:ext cx="219600" cy="11706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4359B22-9960-C8FC-FFD9-AB9FFD37CDED}"/>
              </a:ext>
            </a:extLst>
          </p:cNvPr>
          <p:cNvSpPr/>
          <p:nvPr/>
        </p:nvSpPr>
        <p:spPr>
          <a:xfrm rot="16200000" flipV="1">
            <a:off x="2295121" y="3251448"/>
            <a:ext cx="219600" cy="11706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F2E10D0-B032-472F-0DF2-07489A09054A}"/>
              </a:ext>
            </a:extLst>
          </p:cNvPr>
          <p:cNvSpPr/>
          <p:nvPr/>
        </p:nvSpPr>
        <p:spPr>
          <a:xfrm rot="5400000">
            <a:off x="2585715" y="2236039"/>
            <a:ext cx="219600" cy="17518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339BD95-FD53-6397-FB8A-E2119B29CD6D}"/>
              </a:ext>
            </a:extLst>
          </p:cNvPr>
          <p:cNvSpPr/>
          <p:nvPr/>
        </p:nvSpPr>
        <p:spPr>
          <a:xfrm rot="16200000" flipV="1">
            <a:off x="2585714" y="2963931"/>
            <a:ext cx="219600" cy="175181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B71BA51-8762-3D90-1A3F-524481B537DF}"/>
              </a:ext>
            </a:extLst>
          </p:cNvPr>
          <p:cNvSpPr/>
          <p:nvPr/>
        </p:nvSpPr>
        <p:spPr>
          <a:xfrm rot="5400000">
            <a:off x="2914456" y="1915203"/>
            <a:ext cx="219600" cy="238733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6C35541-AF44-53B4-AA37-835163B45D13}"/>
              </a:ext>
            </a:extLst>
          </p:cNvPr>
          <p:cNvSpPr/>
          <p:nvPr/>
        </p:nvSpPr>
        <p:spPr>
          <a:xfrm rot="16200000" flipV="1">
            <a:off x="2914996" y="2660675"/>
            <a:ext cx="218518" cy="238733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57F5AF-B5CC-F6A6-D220-41FEDD5D5180}"/>
                  </a:ext>
                </a:extLst>
              </p:cNvPr>
              <p:cNvSpPr/>
              <p:nvPr/>
            </p:nvSpPr>
            <p:spPr>
              <a:xfrm>
                <a:off x="2132793" y="1114029"/>
                <a:ext cx="631904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57F5AF-B5CC-F6A6-D220-41FEDD5D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93" y="1114029"/>
                <a:ext cx="631904" cy="767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C2BAD9D-DED9-74EF-E8B6-DBA286FBB7A5}"/>
              </a:ext>
            </a:extLst>
          </p:cNvPr>
          <p:cNvSpPr/>
          <p:nvPr/>
        </p:nvSpPr>
        <p:spPr>
          <a:xfrm>
            <a:off x="2029116" y="5051454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B4B932-7CA1-2C7A-D9C1-FF8B64FAE8B8}"/>
                  </a:ext>
                </a:extLst>
              </p:cNvPr>
              <p:cNvSpPr/>
              <p:nvPr/>
            </p:nvSpPr>
            <p:spPr>
              <a:xfrm>
                <a:off x="2387901" y="1114029"/>
                <a:ext cx="631904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B4B932-7CA1-2C7A-D9C1-FF8B64FAE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01" y="1114029"/>
                <a:ext cx="631904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156EADD1-D412-BD2B-9081-AC59ED03B61C}"/>
              </a:ext>
            </a:extLst>
          </p:cNvPr>
          <p:cNvSpPr/>
          <p:nvPr/>
        </p:nvSpPr>
        <p:spPr>
          <a:xfrm>
            <a:off x="2346469" y="5051454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7D28A4-C5E5-7716-12C4-75D70D84CBF6}"/>
                  </a:ext>
                </a:extLst>
              </p:cNvPr>
              <p:cNvSpPr/>
              <p:nvPr/>
            </p:nvSpPr>
            <p:spPr>
              <a:xfrm>
                <a:off x="2735618" y="1113958"/>
                <a:ext cx="631904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7D28A4-C5E5-7716-12C4-75D70D84C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18" y="1113958"/>
                <a:ext cx="631904" cy="767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7B63BFA-F133-3DBF-FB4F-8BF479DD5C6B}"/>
              </a:ext>
            </a:extLst>
          </p:cNvPr>
          <p:cNvSpPr/>
          <p:nvPr/>
        </p:nvSpPr>
        <p:spPr>
          <a:xfrm>
            <a:off x="2621409" y="5051454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0.4 </a:t>
            </a:r>
          </a:p>
        </p:txBody>
      </p:sp>
    </p:spTree>
    <p:extLst>
      <p:ext uri="{BB962C8B-B14F-4D97-AF65-F5344CB8AC3E}">
        <p14:creationId xmlns:p14="http://schemas.microsoft.com/office/powerpoint/2010/main" val="568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  <p:bldP spid="21" grpId="1"/>
      <p:bldP spid="22" grpId="0"/>
      <p:bldP spid="22" grpId="1"/>
      <p:bldP spid="23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 animBg="1"/>
      <p:bldP spid="36" grpId="0" animBg="1"/>
      <p:bldP spid="37" grpId="0"/>
      <p:bldP spid="37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46A02-FE3A-266F-A9E5-9EF1CABA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2B6D33-AE63-2E7B-5080-D279022A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CAFD3E-231A-B548-1095-FFBCCB72CE0A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F01074-9442-D140-ED6E-05DB06729C1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187A3A-1C23-CCCD-06AB-B2481C0D14B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102257-F286-21B0-A8A2-2FD364FDC941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6D2D5AE-F336-56B5-5FC1-23CA485F6294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5EB1D5-5A9D-1487-7AD5-451A2A8835D4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FA9AC2A-B814-FAB7-35C0-98CB6E500CB5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834075B-F3C9-76CB-F91C-283BE18D04A8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6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A5F57BF-13EC-0FAE-0CE9-2DCC810F3D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A5F57BF-13EC-0FAE-0CE9-2DCC810F3D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1333" r="-9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3BB68F-2478-851D-8D75-7D365E3FEF0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967E258F-0A93-C395-E868-45F25FCF5E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967E258F-0A93-C395-E868-45F25FCF5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276095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41" t="-1333" r="-8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124" t="-1333" r="-70927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020" t="-1333" r="-6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020" t="-1333" r="-5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020" t="-1333" r="-4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020" t="-1333" r="-3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247" t="-1333" r="-20515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0000" t="-1333" r="-1030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0000" t="-1333" r="-306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136B77C-AEFE-B274-F247-0B734DA16F2F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82EADFE-DACC-F132-E665-336032FD1B31}"/>
              </a:ext>
            </a:extLst>
          </p:cNvPr>
          <p:cNvGrpSpPr/>
          <p:nvPr/>
        </p:nvGrpSpPr>
        <p:grpSpPr>
          <a:xfrm>
            <a:off x="1830587" y="3000541"/>
            <a:ext cx="5290078" cy="963060"/>
            <a:chOff x="1830587" y="3000541"/>
            <a:chExt cx="5290078" cy="9630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4507CA-A6A3-F172-FDC7-2C1C69384BA9}"/>
                </a:ext>
              </a:extLst>
            </p:cNvPr>
            <p:cNvSpPr/>
            <p:nvPr/>
          </p:nvSpPr>
          <p:spPr>
            <a:xfrm>
              <a:off x="3904545" y="3161735"/>
              <a:ext cx="13637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/>
                <a:t>?</a:t>
              </a:r>
              <a:r>
                <a:rPr lang="en-GB" sz="2800" dirty="0">
                  <a:solidFill>
                    <a:schemeClr val="tx1"/>
                  </a:solidFill>
                </a:rPr>
                <a:t> tenths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77DE576D-ECE6-C34A-7DC3-F1CBDD91DA9B}"/>
                </a:ext>
              </a:extLst>
            </p:cNvPr>
            <p:cNvSpPr/>
            <p:nvPr/>
          </p:nvSpPr>
          <p:spPr>
            <a:xfrm rot="5400000">
              <a:off x="4365021" y="466107"/>
              <a:ext cx="221209" cy="52900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AC5E485F-43F1-DCC3-9A75-AF0701268F2B}"/>
                </a:ext>
              </a:extLst>
            </p:cNvPr>
            <p:cNvSpPr/>
            <p:nvPr/>
          </p:nvSpPr>
          <p:spPr>
            <a:xfrm rot="16200000" flipV="1">
              <a:off x="4375739" y="1218676"/>
              <a:ext cx="199773" cy="529007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8F0C42-BA99-765B-290B-E5AD16E2694B}"/>
                  </a:ext>
                </a:extLst>
              </p:cNvPr>
              <p:cNvSpPr/>
              <p:nvPr/>
            </p:nvSpPr>
            <p:spPr>
              <a:xfrm>
                <a:off x="4195104" y="1098426"/>
                <a:ext cx="631903" cy="781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8F0C42-BA99-765B-290B-E5AD16E26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04" y="1098426"/>
                <a:ext cx="631903" cy="781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52E81B6B-96F2-68B7-6E56-B5663C8F2289}"/>
              </a:ext>
            </a:extLst>
          </p:cNvPr>
          <p:cNvSpPr/>
          <p:nvPr/>
        </p:nvSpPr>
        <p:spPr>
          <a:xfrm>
            <a:off x="4111746" y="5105848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F8F5D-B78A-5AD1-483F-A5A7697DD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289DA1-73FB-07A0-F0B2-9ADE771C5857}"/>
              </a:ext>
            </a:extLst>
          </p:cNvPr>
          <p:cNvSpPr/>
          <p:nvPr/>
        </p:nvSpPr>
        <p:spPr>
          <a:xfrm>
            <a:off x="3904545" y="3230668"/>
            <a:ext cx="1379737" cy="523220"/>
          </a:xfrm>
          <a:prstGeom prst="rect">
            <a:avLst/>
          </a:prstGeom>
          <a:solidFill>
            <a:srgbClr val="EBF1DE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9</a:t>
            </a:r>
            <a:r>
              <a:rPr lang="en-GB" sz="2800" dirty="0">
                <a:solidFill>
                  <a:schemeClr val="tx1"/>
                </a:solidFill>
              </a:rPr>
              <a:t> tenths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2CCDF-3743-F121-954D-8544253CE48F}"/>
              </a:ext>
            </a:extLst>
          </p:cNvPr>
          <p:cNvSpPr/>
          <p:nvPr/>
        </p:nvSpPr>
        <p:spPr>
          <a:xfrm>
            <a:off x="4008799" y="1118093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64C592-EE63-0FCC-6DFF-CF18F0052F80}"/>
              </a:ext>
            </a:extLst>
          </p:cNvPr>
          <p:cNvSpPr/>
          <p:nvPr/>
        </p:nvSpPr>
        <p:spPr>
          <a:xfrm>
            <a:off x="4008799" y="5071774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6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BB4367-9DCE-8839-67D9-3C8A6E06E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2860D84-A407-5C6F-A7A8-E450FD3F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EEA2FF-F287-06F4-5916-264F79176935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8E9C9-F5F9-6609-5BEA-9245C5107618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54E51D-20EF-8B58-A2D2-D7D90E01430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32F03A-6F5A-4EC9-725C-145619AD3291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28100C-E028-FC98-8C7C-8AA2B7C3F013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F4CE2FC-C72A-1D01-0E78-DE104DD07D4E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D52A9D1-8DA4-5BC2-FFDC-A3B9C2938C1E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D10C2F8-BD8C-4ED5-75A5-4E8E334D02CB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6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2A653369-48B7-6215-489D-08540DBBB4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2A653369-48B7-6215-489D-08540DBBB4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1333" r="-9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8ACBE96-8DAC-1203-E080-6DA0676ADE8B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7D60E7EB-C887-4CED-935D-C0E3EA41C3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7D60E7EB-C887-4CED-935D-C0E3EA41C3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9033936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41" t="-1333" r="-8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124" t="-1333" r="-70927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020" t="-1333" r="-6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020" t="-1333" r="-5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020" t="-1333" r="-4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020" t="-1333" r="-3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247" t="-1333" r="-20515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0000" t="-1333" r="-1030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0000" t="-1333" r="-306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4AD96B2-846B-82E6-AF44-4EC53E1EC14C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0572E8B-30D5-0289-7351-21B58A95C716}"/>
              </a:ext>
            </a:extLst>
          </p:cNvPr>
          <p:cNvGrpSpPr/>
          <p:nvPr/>
        </p:nvGrpSpPr>
        <p:grpSpPr>
          <a:xfrm>
            <a:off x="1830587" y="3000541"/>
            <a:ext cx="5944584" cy="963060"/>
            <a:chOff x="1830587" y="3000541"/>
            <a:chExt cx="5290078" cy="9630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D6763C-6CC6-9B9C-F141-65EF5CCF8EC5}"/>
                </a:ext>
              </a:extLst>
            </p:cNvPr>
            <p:cNvSpPr/>
            <p:nvPr/>
          </p:nvSpPr>
          <p:spPr>
            <a:xfrm>
              <a:off x="3904545" y="3161735"/>
              <a:ext cx="1213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/>
                <a:t>? </a:t>
              </a:r>
              <a:r>
                <a:rPr lang="en-GB" sz="2800" dirty="0">
                  <a:solidFill>
                    <a:schemeClr val="tx1"/>
                  </a:solidFill>
                </a:rPr>
                <a:t>tenths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8BFD316E-C4B3-164E-AE26-7545188B57F7}"/>
                </a:ext>
              </a:extLst>
            </p:cNvPr>
            <p:cNvSpPr/>
            <p:nvPr/>
          </p:nvSpPr>
          <p:spPr>
            <a:xfrm rot="5400000">
              <a:off x="4365021" y="466107"/>
              <a:ext cx="221209" cy="52900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D5BE4C29-ACCF-D0C2-496A-B7C2DE39F372}"/>
                </a:ext>
              </a:extLst>
            </p:cNvPr>
            <p:cNvSpPr/>
            <p:nvPr/>
          </p:nvSpPr>
          <p:spPr>
            <a:xfrm rot="16200000" flipV="1">
              <a:off x="4375739" y="1218676"/>
              <a:ext cx="199773" cy="529007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302BDB-03DA-3FB2-5EFC-1633C3010A12}"/>
                  </a:ext>
                </a:extLst>
              </p:cNvPr>
              <p:cNvSpPr/>
              <p:nvPr/>
            </p:nvSpPr>
            <p:spPr>
              <a:xfrm>
                <a:off x="4465406" y="1080495"/>
                <a:ext cx="663964" cy="781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302BDB-03DA-3FB2-5EFC-1633C3010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06" y="1080495"/>
                <a:ext cx="663964" cy="781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ED786C60-B903-560F-8366-94122A6DF9AA}"/>
              </a:ext>
            </a:extLst>
          </p:cNvPr>
          <p:cNvSpPr/>
          <p:nvPr/>
        </p:nvSpPr>
        <p:spPr>
          <a:xfrm>
            <a:off x="4600023" y="5071774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01C06-ED6E-B82B-874A-CFBDF1836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11473-6273-84A5-4D64-0A64F298F39B}"/>
              </a:ext>
            </a:extLst>
          </p:cNvPr>
          <p:cNvSpPr/>
          <p:nvPr/>
        </p:nvSpPr>
        <p:spPr>
          <a:xfrm>
            <a:off x="4061754" y="3190453"/>
            <a:ext cx="1562479" cy="523220"/>
          </a:xfrm>
          <a:prstGeom prst="rect">
            <a:avLst/>
          </a:prstGeom>
          <a:solidFill>
            <a:srgbClr val="EBF1DE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10</a:t>
            </a:r>
            <a:r>
              <a:rPr lang="en-GB" sz="2800" dirty="0">
                <a:solidFill>
                  <a:schemeClr val="tx1"/>
                </a:solidFill>
              </a:rPr>
              <a:t> tenths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9FD1D-8A0B-514C-5189-57F0D7D5D2ED}"/>
              </a:ext>
            </a:extLst>
          </p:cNvPr>
          <p:cNvSpPr/>
          <p:nvPr/>
        </p:nvSpPr>
        <p:spPr>
          <a:xfrm>
            <a:off x="4368154" y="1141044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E1D44-1EC7-799D-F0BB-C080669E301F}"/>
              </a:ext>
            </a:extLst>
          </p:cNvPr>
          <p:cNvSpPr/>
          <p:nvPr/>
        </p:nvSpPr>
        <p:spPr>
          <a:xfrm>
            <a:off x="4376169" y="5046728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0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0A02D-0A9B-B50B-47A3-50AB4A8D2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CA9540-0230-E615-2930-956CF73F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EF3E23-F36C-1722-8788-38F35BC22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0FABB-53FB-B04D-13B0-3313803F5BAE}"/>
              </a:ext>
            </a:extLst>
          </p:cNvPr>
          <p:cNvSpPr txBox="1"/>
          <p:nvPr/>
        </p:nvSpPr>
        <p:spPr>
          <a:xfrm>
            <a:off x="1978799" y="3391735"/>
            <a:ext cx="6555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      wholes and       tenths.</a:t>
            </a:r>
          </a:p>
          <a:p>
            <a:endParaRPr lang="en-GB" sz="2800" dirty="0"/>
          </a:p>
          <a:p>
            <a:r>
              <a:rPr lang="en-GB" sz="2800" dirty="0"/>
              <a:t>The number is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BE34E-6B0A-D2A9-1EF3-32BEC5E226F1}"/>
              </a:ext>
            </a:extLst>
          </p:cNvPr>
          <p:cNvSpPr/>
          <p:nvPr/>
        </p:nvSpPr>
        <p:spPr>
          <a:xfrm>
            <a:off x="3486290" y="3415181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13EBB1-F947-5222-733B-CE76A23031B6}"/>
              </a:ext>
            </a:extLst>
          </p:cNvPr>
          <p:cNvSpPr/>
          <p:nvPr/>
        </p:nvSpPr>
        <p:spPr>
          <a:xfrm>
            <a:off x="5705237" y="3406190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085C27-E879-572F-F5B6-CA245D8A8AA2}"/>
              </a:ext>
            </a:extLst>
          </p:cNvPr>
          <p:cNvSpPr/>
          <p:nvPr/>
        </p:nvSpPr>
        <p:spPr>
          <a:xfrm>
            <a:off x="3541940" y="341518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23EED8-CDDE-A134-A180-D828EC04B52D}"/>
              </a:ext>
            </a:extLst>
          </p:cNvPr>
          <p:cNvSpPr/>
          <p:nvPr/>
        </p:nvSpPr>
        <p:spPr>
          <a:xfrm>
            <a:off x="5760888" y="340032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A93843-554A-3629-68BF-1C201092F3AF}"/>
              </a:ext>
            </a:extLst>
          </p:cNvPr>
          <p:cNvSpPr/>
          <p:nvPr/>
        </p:nvSpPr>
        <p:spPr>
          <a:xfrm>
            <a:off x="4214424" y="4255053"/>
            <a:ext cx="737267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C484A-78E3-13B1-A440-77E63068FBB5}"/>
              </a:ext>
            </a:extLst>
          </p:cNvPr>
          <p:cNvSpPr/>
          <p:nvPr/>
        </p:nvSpPr>
        <p:spPr>
          <a:xfrm>
            <a:off x="4270074" y="4255053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2.6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452695B-C6B2-7EFF-C071-1A5A67B7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802" y="-269327"/>
            <a:ext cx="6530342" cy="43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245DD-9955-EC74-8F36-6CDA1EEC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D44E2D2-B8F7-E5B3-C37A-B4C65520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9A477E-8E11-6656-FFE9-FFBE64AC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BB7B9-3C6F-2904-F292-2F29A6C3A1FB}"/>
                  </a:ext>
                </a:extLst>
              </p:cNvPr>
              <p:cNvSpPr txBox="1"/>
              <p:nvPr/>
            </p:nvSpPr>
            <p:spPr>
              <a:xfrm>
                <a:off x="1581342" y="3535084"/>
                <a:ext cx="65553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are       ones and       tenths.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ones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tenths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BB7B9-3C6F-2904-F292-2F29A6C3A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42" y="3535084"/>
                <a:ext cx="6555349" cy="1384995"/>
              </a:xfrm>
              <a:prstGeom prst="rect">
                <a:avLst/>
              </a:prstGeom>
              <a:blipFill>
                <a:blip r:embed="rId4"/>
                <a:stretch>
                  <a:fillRect l="-1859"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C4266F3-B8CC-F31B-BDCC-28FD16E88F7C}"/>
              </a:ext>
            </a:extLst>
          </p:cNvPr>
          <p:cNvSpPr/>
          <p:nvPr/>
        </p:nvSpPr>
        <p:spPr>
          <a:xfrm>
            <a:off x="3090131" y="3558530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EF767D-3275-3B59-2EED-7E6671BBB9F2}"/>
              </a:ext>
            </a:extLst>
          </p:cNvPr>
          <p:cNvSpPr/>
          <p:nvPr/>
        </p:nvSpPr>
        <p:spPr>
          <a:xfrm>
            <a:off x="4958028" y="3558529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F6977-C43D-9189-EAB1-727E0E4F1805}"/>
              </a:ext>
            </a:extLst>
          </p:cNvPr>
          <p:cNvSpPr/>
          <p:nvPr/>
        </p:nvSpPr>
        <p:spPr>
          <a:xfrm>
            <a:off x="1721399" y="4371496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D0B89-EFE4-8D73-4112-E1FEFDCAAC45}"/>
              </a:ext>
            </a:extLst>
          </p:cNvPr>
          <p:cNvSpPr/>
          <p:nvPr/>
        </p:nvSpPr>
        <p:spPr>
          <a:xfrm>
            <a:off x="3314769" y="4371495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D7244-11EB-AF80-70EC-08E375A8E30B}"/>
              </a:ext>
            </a:extLst>
          </p:cNvPr>
          <p:cNvSpPr/>
          <p:nvPr/>
        </p:nvSpPr>
        <p:spPr>
          <a:xfrm>
            <a:off x="5152343" y="4371495"/>
            <a:ext cx="478709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730C5-2899-8B9C-214F-59C44BB6EE39}"/>
              </a:ext>
            </a:extLst>
          </p:cNvPr>
          <p:cNvSpPr/>
          <p:nvPr/>
        </p:nvSpPr>
        <p:spPr>
          <a:xfrm>
            <a:off x="7078971" y="4366430"/>
            <a:ext cx="537012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5F397-7BF6-716E-F586-93DAF7A6E6D2}"/>
              </a:ext>
            </a:extLst>
          </p:cNvPr>
          <p:cNvSpPr/>
          <p:nvPr/>
        </p:nvSpPr>
        <p:spPr>
          <a:xfrm>
            <a:off x="6130212" y="4371493"/>
            <a:ext cx="537012" cy="521677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EA8AD-9FEC-C187-E597-B4F8A3C9BBC1}"/>
              </a:ext>
            </a:extLst>
          </p:cNvPr>
          <p:cNvSpPr/>
          <p:nvPr/>
        </p:nvSpPr>
        <p:spPr>
          <a:xfrm>
            <a:off x="3145781" y="355853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alibri" panose="020F0502020204030204"/>
              </a:rPr>
              <a:t>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341FD-FF3E-603B-A7AC-E9BC34A3AF7D}"/>
              </a:ext>
            </a:extLst>
          </p:cNvPr>
          <p:cNvSpPr/>
          <p:nvPr/>
        </p:nvSpPr>
        <p:spPr>
          <a:xfrm>
            <a:off x="5013679" y="355266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alibri" panose="020F0502020204030204"/>
              </a:rPr>
              <a:t>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806E9-7B78-76BC-98EA-88BD522C2ACC}"/>
              </a:ext>
            </a:extLst>
          </p:cNvPr>
          <p:cNvSpPr/>
          <p:nvPr/>
        </p:nvSpPr>
        <p:spPr>
          <a:xfrm>
            <a:off x="1784720" y="437581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alibri" panose="020F0502020204030204"/>
              </a:rPr>
              <a:t>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96DF2-0C78-1590-D2AB-524A58810B01}"/>
              </a:ext>
            </a:extLst>
          </p:cNvPr>
          <p:cNvSpPr/>
          <p:nvPr/>
        </p:nvSpPr>
        <p:spPr>
          <a:xfrm>
            <a:off x="3380922" y="437581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alibri" panose="020F0502020204030204"/>
              </a:rPr>
              <a:t>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8F863-F24B-24EE-039D-AB8A6EED09FB}"/>
              </a:ext>
            </a:extLst>
          </p:cNvPr>
          <p:cNvSpPr/>
          <p:nvPr/>
        </p:nvSpPr>
        <p:spPr>
          <a:xfrm>
            <a:off x="5198149" y="438334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alibri" panose="020F0502020204030204"/>
              </a:rPr>
              <a:t>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DF008-0410-31E4-80E6-820B3C5E03EA}"/>
              </a:ext>
            </a:extLst>
          </p:cNvPr>
          <p:cNvSpPr/>
          <p:nvPr/>
        </p:nvSpPr>
        <p:spPr>
          <a:xfrm>
            <a:off x="6090561" y="4371496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CF125-B4CB-0D18-3225-78D4617F45C3}"/>
              </a:ext>
            </a:extLst>
          </p:cNvPr>
          <p:cNvSpPr/>
          <p:nvPr/>
        </p:nvSpPr>
        <p:spPr>
          <a:xfrm>
            <a:off x="7026716" y="436488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alibri" panose="020F0502020204030204"/>
              </a:rPr>
              <a:t>0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.7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18179C-DF15-2E2D-6EE5-C64983204999}"/>
              </a:ext>
            </a:extLst>
          </p:cNvPr>
          <p:cNvGrpSpPr/>
          <p:nvPr/>
        </p:nvGrpSpPr>
        <p:grpSpPr>
          <a:xfrm>
            <a:off x="1581342" y="32955"/>
            <a:ext cx="6279431" cy="4186287"/>
            <a:chOff x="1581342" y="32955"/>
            <a:chExt cx="6279431" cy="418628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02C2FFC-DD4C-5961-9B85-253490E7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1342" y="32955"/>
              <a:ext cx="6279431" cy="418628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915D2CF-864A-E8BD-3FD3-FA7EEB417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2128" y="1353795"/>
              <a:ext cx="2278470" cy="115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8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326919" y="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3973FF-9E19-8BC2-0FDA-E06A7262570D}"/>
              </a:ext>
            </a:extLst>
          </p:cNvPr>
          <p:cNvSpPr txBox="1"/>
          <p:nvPr/>
        </p:nvSpPr>
        <p:spPr>
          <a:xfrm>
            <a:off x="1614290" y="901421"/>
            <a:ext cx="599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Match the equivalent fractions and decimals.</a:t>
            </a:r>
            <a:endParaRPr lang="en-GB" sz="3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BAC5C6-3376-19F9-7B07-EE66F04D57A9}"/>
              </a:ext>
            </a:extLst>
          </p:cNvPr>
          <p:cNvSpPr/>
          <p:nvPr/>
        </p:nvSpPr>
        <p:spPr>
          <a:xfrm>
            <a:off x="1875636" y="2233730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9/10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B50340-E6C1-B171-6AA0-FCFC59B54C04}"/>
              </a:ext>
            </a:extLst>
          </p:cNvPr>
          <p:cNvSpPr/>
          <p:nvPr/>
        </p:nvSpPr>
        <p:spPr>
          <a:xfrm>
            <a:off x="1875636" y="3174857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1/10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6ED206-734E-CB81-0DAF-F37CB5936346}"/>
              </a:ext>
            </a:extLst>
          </p:cNvPr>
          <p:cNvSpPr/>
          <p:nvPr/>
        </p:nvSpPr>
        <p:spPr>
          <a:xfrm>
            <a:off x="1875636" y="4115984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4/10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A338CD-585B-960C-3B9D-DFA7284662F2}"/>
              </a:ext>
            </a:extLst>
          </p:cNvPr>
          <p:cNvSpPr/>
          <p:nvPr/>
        </p:nvSpPr>
        <p:spPr>
          <a:xfrm>
            <a:off x="1875636" y="5057111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7/10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4ABD76-05E8-D05A-FBEC-1A35B970BEE4}"/>
              </a:ext>
            </a:extLst>
          </p:cNvPr>
          <p:cNvSpPr/>
          <p:nvPr/>
        </p:nvSpPr>
        <p:spPr>
          <a:xfrm>
            <a:off x="1875636" y="5998236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10/10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02FE26-A004-D916-62EA-326D50D1CFBE}"/>
              </a:ext>
            </a:extLst>
          </p:cNvPr>
          <p:cNvSpPr/>
          <p:nvPr/>
        </p:nvSpPr>
        <p:spPr>
          <a:xfrm>
            <a:off x="5623291" y="2233730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7E18AC-17F1-B444-D9AD-A8644691FDA7}"/>
              </a:ext>
            </a:extLst>
          </p:cNvPr>
          <p:cNvSpPr/>
          <p:nvPr/>
        </p:nvSpPr>
        <p:spPr>
          <a:xfrm>
            <a:off x="5623291" y="3174857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445773-1928-7A83-E7A1-44A01D3285C7}"/>
              </a:ext>
            </a:extLst>
          </p:cNvPr>
          <p:cNvSpPr/>
          <p:nvPr/>
        </p:nvSpPr>
        <p:spPr>
          <a:xfrm>
            <a:off x="5623291" y="4115984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60949E-7173-1B92-245C-EB1018FDB048}"/>
              </a:ext>
            </a:extLst>
          </p:cNvPr>
          <p:cNvSpPr/>
          <p:nvPr/>
        </p:nvSpPr>
        <p:spPr>
          <a:xfrm>
            <a:off x="5623291" y="5057111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77464A-E1BF-0123-B37F-9B75C3089EED}"/>
              </a:ext>
            </a:extLst>
          </p:cNvPr>
          <p:cNvSpPr/>
          <p:nvPr/>
        </p:nvSpPr>
        <p:spPr>
          <a:xfrm>
            <a:off x="5623291" y="5998236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14726B-BAB4-0F77-CBED-7BCCAF91A456}"/>
              </a:ext>
            </a:extLst>
          </p:cNvPr>
          <p:cNvCxnSpPr>
            <a:stCxn id="23" idx="3"/>
            <a:endCxn id="31" idx="1"/>
          </p:cNvCxnSpPr>
          <p:nvPr/>
        </p:nvCxnSpPr>
        <p:spPr>
          <a:xfrm>
            <a:off x="3756236" y="2618451"/>
            <a:ext cx="1867055" cy="28233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C7A6E8-326A-3F12-BA4E-8E376973110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769781" y="2618451"/>
            <a:ext cx="1853510" cy="9014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3A274C-8116-072F-5D2B-19AA025308E8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42691" y="4500704"/>
            <a:ext cx="1880600" cy="18822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B962C8-0FB7-C5C6-9B0D-6CD5A68F5713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3756236" y="3559578"/>
            <a:ext cx="1867055" cy="1882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206A21-B216-2DD4-0334-AE96EF7CDAA9}"/>
              </a:ext>
            </a:extLst>
          </p:cNvPr>
          <p:cNvCxnSpPr>
            <a:cxnSpLocks/>
          </p:cNvCxnSpPr>
          <p:nvPr/>
        </p:nvCxnSpPr>
        <p:spPr>
          <a:xfrm flipV="1">
            <a:off x="3742691" y="4520558"/>
            <a:ext cx="1867055" cy="1882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A75C2AE-BA3A-3598-2E05-DE580AD2A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1306</TotalTime>
  <Words>176</Words>
  <Application>Microsoft Office PowerPoint</Application>
  <PresentationFormat>On-screen Show (4:3)</PresentationFormat>
  <Paragraphs>130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2026-04-02T15:12:37Z</dcterms:modified>
  <cp:category/>
</cp:coreProperties>
</file>