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06" r:id="rId3"/>
    <p:sldId id="260" r:id="rId4"/>
    <p:sldId id="312" r:id="rId5"/>
    <p:sldId id="309" r:id="rId6"/>
    <p:sldId id="310" r:id="rId7"/>
    <p:sldId id="31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253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7" y="-4268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3" y="2770239"/>
            <a:ext cx="5038431" cy="4206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0A71B9-07CC-F10A-89F1-4AE0C1D6C072}"/>
              </a:ext>
            </a:extLst>
          </p:cNvPr>
          <p:cNvSpPr txBox="1"/>
          <p:nvPr/>
        </p:nvSpPr>
        <p:spPr>
          <a:xfrm>
            <a:off x="621590" y="880650"/>
            <a:ext cx="8691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</a:t>
            </a:r>
            <a:r>
              <a:rPr lang="en-US" sz="5400" dirty="0"/>
              <a:t>Adding lengths in different units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E1FE3-FD7D-6C7F-ABC5-6D8BFC590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E064DB1-FCEC-8033-E03D-DEDBD7A809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7984" y="1863013"/>
            <a:ext cx="8008032" cy="1820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D44168-761C-F982-6E4B-8463BCC3BAC5}"/>
              </a:ext>
            </a:extLst>
          </p:cNvPr>
          <p:cNvSpPr/>
          <p:nvPr/>
        </p:nvSpPr>
        <p:spPr>
          <a:xfrm>
            <a:off x="3110948" y="984787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cm =  ?  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B068D-B91E-28DA-B1F4-793F626F3FBC}"/>
              </a:ext>
            </a:extLst>
          </p:cNvPr>
          <p:cNvSpPr/>
          <p:nvPr/>
        </p:nvSpPr>
        <p:spPr>
          <a:xfrm>
            <a:off x="1577851" y="4460756"/>
            <a:ext cx="5988299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ruler to help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7B42D-ED1A-78AC-A7ED-34AA4D7B1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054063-103C-E1B4-624A-E3A63ABCF1E0}"/>
              </a:ext>
            </a:extLst>
          </p:cNvPr>
          <p:cNvSpPr/>
          <p:nvPr/>
        </p:nvSpPr>
        <p:spPr>
          <a:xfrm>
            <a:off x="4462883" y="955897"/>
            <a:ext cx="81703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3000" b="1" dirty="0">
              <a:ln w="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D538E4-EADB-F09A-1F7F-5CD2BCFF4B92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pic>
        <p:nvPicPr>
          <p:cNvPr id="11" name="Picture 1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0A31EA3-4634-109A-2B25-F422085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1CE44D8-D57C-4B93-BBB4-6FCE7A0A21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654244"/>
            <a:ext cx="9008269" cy="1343025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0B0BB16E-36A6-41D5-B863-5B2BD57D7650}"/>
              </a:ext>
            </a:extLst>
          </p:cNvPr>
          <p:cNvSpPr/>
          <p:nvPr/>
        </p:nvSpPr>
        <p:spPr>
          <a:xfrm rot="5400000">
            <a:off x="4374285" y="-1057193"/>
            <a:ext cx="390617" cy="8877353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A376A2-42F1-402B-A667-3A64A53D5465}"/>
              </a:ext>
            </a:extLst>
          </p:cNvPr>
          <p:cNvSpPr/>
          <p:nvPr/>
        </p:nvSpPr>
        <p:spPr>
          <a:xfrm>
            <a:off x="3108542" y="3890858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0841D-0B7D-423F-981B-F0B6E4C12A02}"/>
              </a:ext>
            </a:extLst>
          </p:cNvPr>
          <p:cNvSpPr/>
          <p:nvPr/>
        </p:nvSpPr>
        <p:spPr>
          <a:xfrm>
            <a:off x="2756987" y="887495"/>
            <a:ext cx="397811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 =  ?  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2C75C-253D-4B51-834E-7C681A26F470}"/>
              </a:ext>
            </a:extLst>
          </p:cNvPr>
          <p:cNvSpPr/>
          <p:nvPr/>
        </p:nvSpPr>
        <p:spPr>
          <a:xfrm>
            <a:off x="1283589" y="5076840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5B9AE-047E-104F-159B-C1519C4FDFE5}"/>
              </a:ext>
            </a:extLst>
          </p:cNvPr>
          <p:cNvSpPr/>
          <p:nvPr/>
        </p:nvSpPr>
        <p:spPr>
          <a:xfrm>
            <a:off x="0" y="1515702"/>
            <a:ext cx="12835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F79A7C-03C3-AEC2-1E5F-050B4FB26D2C}"/>
              </a:ext>
            </a:extLst>
          </p:cNvPr>
          <p:cNvSpPr/>
          <p:nvPr/>
        </p:nvSpPr>
        <p:spPr>
          <a:xfrm>
            <a:off x="4421670" y="862145"/>
            <a:ext cx="1136460" cy="684803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05BC4E-FAFB-0174-7701-0F5895AB9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717568-4C88-FA10-A310-3F0F486EF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73AE4F-8111-4941-30B9-6F2821B11709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12073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275006-B9E6-CB15-19D1-E0BF014CB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BDDEAA9-7635-DAC3-713E-EFB9222E8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38FE86-F255-C413-95E3-73F68F8B7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C36904-57B4-E48A-9AD5-9F26B4B00D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917" y="2066797"/>
            <a:ext cx="8619254" cy="21127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07D9CB-8FF4-A37D-4B87-0963FC3E977C}"/>
              </a:ext>
            </a:extLst>
          </p:cNvPr>
          <p:cNvSpPr/>
          <p:nvPr/>
        </p:nvSpPr>
        <p:spPr>
          <a:xfrm>
            <a:off x="2993920" y="872008"/>
            <a:ext cx="3896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km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 ? 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688A72-D164-60FE-93D8-60F45308BA50}"/>
              </a:ext>
            </a:extLst>
          </p:cNvPr>
          <p:cNvSpPr/>
          <p:nvPr/>
        </p:nvSpPr>
        <p:spPr>
          <a:xfrm>
            <a:off x="254409" y="4932661"/>
            <a:ext cx="90678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75B9AE-047E-104F-159B-C1519C4FDFE5}"/>
              </a:ext>
            </a:extLst>
          </p:cNvPr>
          <p:cNvSpPr/>
          <p:nvPr/>
        </p:nvSpPr>
        <p:spPr>
          <a:xfrm>
            <a:off x="-120150" y="1918602"/>
            <a:ext cx="1661652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CBE340-A6DA-E43D-D13F-2DE2EBEA30E9}"/>
              </a:ext>
            </a:extLst>
          </p:cNvPr>
          <p:cNvSpPr/>
          <p:nvPr/>
        </p:nvSpPr>
        <p:spPr>
          <a:xfrm>
            <a:off x="5161935" y="863510"/>
            <a:ext cx="2163096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m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485FA0-29A4-1781-F03D-99D63372B315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24276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CC2112-FAF0-273D-512F-890553758021}"/>
              </a:ext>
            </a:extLst>
          </p:cNvPr>
          <p:cNvSpPr/>
          <p:nvPr/>
        </p:nvSpPr>
        <p:spPr>
          <a:xfrm>
            <a:off x="414177" y="132834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Solve: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23348-79E1-DAF6-360D-770A38CDCCEC}"/>
              </a:ext>
            </a:extLst>
          </p:cNvPr>
          <p:cNvSpPr txBox="1"/>
          <p:nvPr/>
        </p:nvSpPr>
        <p:spPr>
          <a:xfrm>
            <a:off x="751638" y="916522"/>
            <a:ext cx="85992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5km  + 50m = ? m</a:t>
            </a:r>
          </a:p>
        </p:txBody>
      </p:sp>
      <p:pic>
        <p:nvPicPr>
          <p:cNvPr id="5" name="Picture 4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62690AD-1A93-9E79-7CFA-E3B6ADCB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6733" y="4276189"/>
            <a:ext cx="3259556" cy="268453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8B2B3F6-5C02-729D-A168-D6D5D5721B9C}"/>
              </a:ext>
            </a:extLst>
          </p:cNvPr>
          <p:cNvSpPr/>
          <p:nvPr/>
        </p:nvSpPr>
        <p:spPr>
          <a:xfrm>
            <a:off x="2584450" y="3814095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First, convert the units into m. Then add.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03E35B90-5CC8-6E07-32B3-A2312F766054}"/>
              </a:ext>
            </a:extLst>
          </p:cNvPr>
          <p:cNvSpPr/>
          <p:nvPr/>
        </p:nvSpPr>
        <p:spPr>
          <a:xfrm>
            <a:off x="2035278" y="1499838"/>
            <a:ext cx="422787" cy="104921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954D1-7192-D0A3-CC83-02607BD47D5D}"/>
              </a:ext>
            </a:extLst>
          </p:cNvPr>
          <p:cNvSpPr txBox="1"/>
          <p:nvPr/>
        </p:nvSpPr>
        <p:spPr>
          <a:xfrm>
            <a:off x="156449" y="2078193"/>
            <a:ext cx="85992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5000m  + 50m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C5F10C-EBA9-E21F-2DF4-560039CD49A9}"/>
              </a:ext>
            </a:extLst>
          </p:cNvPr>
          <p:cNvSpPr/>
          <p:nvPr/>
        </p:nvSpPr>
        <p:spPr>
          <a:xfrm>
            <a:off x="156449" y="1653093"/>
            <a:ext cx="24412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x1000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66FDAE-8FA5-9F62-BA33-AB52D7D10FAE}"/>
              </a:ext>
            </a:extLst>
          </p:cNvPr>
          <p:cNvSpPr/>
          <p:nvPr/>
        </p:nvSpPr>
        <p:spPr>
          <a:xfrm>
            <a:off x="6161150" y="2020822"/>
            <a:ext cx="29828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5050</a:t>
            </a:r>
            <a:r>
              <a:rPr lang="en-US" sz="4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</a:t>
            </a:r>
            <a:endParaRPr lang="en-US" sz="6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3" name="Picture 2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EA4DD55-BF3F-47A6-28E4-E22D2132A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2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38861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6BF1C7-B390-140F-7177-F53DE738C667}"/>
              </a:ext>
            </a:extLst>
          </p:cNvPr>
          <p:cNvSpPr txBox="1"/>
          <p:nvPr/>
        </p:nvSpPr>
        <p:spPr>
          <a:xfrm>
            <a:off x="1334518" y="4473669"/>
            <a:ext cx="5032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4) </a:t>
            </a:r>
            <a:r>
              <a:rPr lang="nn-NO" sz="4000" dirty="0"/>
              <a:t>2 km + 1500 m = ? m</a:t>
            </a:r>
            <a:endParaRPr lang="en-GB" sz="4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6C361-B0FA-CE70-209C-20C9112D4488}"/>
              </a:ext>
            </a:extLst>
          </p:cNvPr>
          <p:cNvSpPr txBox="1"/>
          <p:nvPr/>
        </p:nvSpPr>
        <p:spPr>
          <a:xfrm>
            <a:off x="1334518" y="5473030"/>
            <a:ext cx="7055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5) </a:t>
            </a:r>
            <a:r>
              <a:rPr lang="nn-NO" sz="4000" dirty="0"/>
              <a:t>1 km + 100 m + 1000 m = ? km</a:t>
            </a:r>
            <a:endParaRPr lang="en-GB" sz="40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D43FA2-95BC-F097-9755-43381E71B661}"/>
              </a:ext>
            </a:extLst>
          </p:cNvPr>
          <p:cNvSpPr/>
          <p:nvPr/>
        </p:nvSpPr>
        <p:spPr>
          <a:xfrm>
            <a:off x="5407409" y="4454872"/>
            <a:ext cx="177254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3500 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29D3F2-4FF0-D9E6-E9C4-D14CBD54F64D}"/>
              </a:ext>
            </a:extLst>
          </p:cNvPr>
          <p:cNvSpPr/>
          <p:nvPr/>
        </p:nvSpPr>
        <p:spPr>
          <a:xfrm>
            <a:off x="7179954" y="5432877"/>
            <a:ext cx="167180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2.1 km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BB584D-5701-4E48-546D-C59E281BBFE3}"/>
              </a:ext>
            </a:extLst>
          </p:cNvPr>
          <p:cNvSpPr txBox="1"/>
          <p:nvPr/>
        </p:nvSpPr>
        <p:spPr>
          <a:xfrm>
            <a:off x="1334518" y="1407224"/>
            <a:ext cx="5123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1) 45 mm + </a:t>
            </a:r>
            <a:r>
              <a:rPr lang="en-GB" sz="4000" dirty="0"/>
              <a:t>5 cm</a:t>
            </a:r>
            <a:r>
              <a:rPr lang="en-GB" sz="4000" dirty="0">
                <a:latin typeface="+mj-lt"/>
              </a:rPr>
              <a:t> = ?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F9005-2836-0AAA-41B4-6E5243D0583E}"/>
              </a:ext>
            </a:extLst>
          </p:cNvPr>
          <p:cNvSpPr txBox="1"/>
          <p:nvPr/>
        </p:nvSpPr>
        <p:spPr>
          <a:xfrm>
            <a:off x="1334518" y="2423624"/>
            <a:ext cx="5476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2) 2 m + 150 mm = ? mm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52D126-9016-30F0-E1CA-2FA79F955700}"/>
              </a:ext>
            </a:extLst>
          </p:cNvPr>
          <p:cNvSpPr txBox="1"/>
          <p:nvPr/>
        </p:nvSpPr>
        <p:spPr>
          <a:xfrm>
            <a:off x="1334518" y="3440023"/>
            <a:ext cx="6798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3) 1 m + 10 cm + 100mm = ? cm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8BA343-D57C-C08D-E5DC-FBBBE0FB2726}"/>
              </a:ext>
            </a:extLst>
          </p:cNvPr>
          <p:cNvSpPr/>
          <p:nvPr/>
        </p:nvSpPr>
        <p:spPr>
          <a:xfrm>
            <a:off x="5320947" y="1355166"/>
            <a:ext cx="21119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9.5 cm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2345AD-308E-587F-679B-402ECD5124B2}"/>
              </a:ext>
            </a:extLst>
          </p:cNvPr>
          <p:cNvSpPr/>
          <p:nvPr/>
        </p:nvSpPr>
        <p:spPr>
          <a:xfrm>
            <a:off x="5320947" y="2402147"/>
            <a:ext cx="23136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2150 mm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8FABA0-7217-C12C-9750-2E709179AEFE}"/>
              </a:ext>
            </a:extLst>
          </p:cNvPr>
          <p:cNvSpPr/>
          <p:nvPr/>
        </p:nvSpPr>
        <p:spPr>
          <a:xfrm>
            <a:off x="6917681" y="3397190"/>
            <a:ext cx="185745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120 cm</a:t>
            </a:r>
          </a:p>
        </p:txBody>
      </p:sp>
    </p:spTree>
    <p:extLst>
      <p:ext uri="{BB962C8B-B14F-4D97-AF65-F5344CB8AC3E}">
        <p14:creationId xmlns:p14="http://schemas.microsoft.com/office/powerpoint/2010/main" val="16091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508387"/>
              <a:ext cx="6728898" cy="6229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4km + 40m = 440km</a:t>
              </a:r>
              <a:endPara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1371</TotalTime>
  <Words>175</Words>
  <Application>Microsoft Office PowerPoint</Application>
  <PresentationFormat>On-screen Show (4:3)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73</cp:revision>
  <dcterms:created xsi:type="dcterms:W3CDTF">2013-01-27T09:14:16Z</dcterms:created>
  <dcterms:modified xsi:type="dcterms:W3CDTF">2026-04-10T11:42:16Z</dcterms:modified>
  <cp:category/>
</cp:coreProperties>
</file>