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89" r:id="rId2"/>
    <p:sldId id="257" r:id="rId3"/>
    <p:sldId id="282" r:id="rId4"/>
    <p:sldId id="285" r:id="rId5"/>
    <p:sldId id="283" r:id="rId6"/>
    <p:sldId id="297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110" d="100"/>
          <a:sy n="110" d="100"/>
        </p:scale>
        <p:origin x="1644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5B632-51CC-4381-9E25-D33CE23F85BB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9C2ED-4830-4DBE-91C9-F8A6AC2E5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88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11490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 descr="Cartoon purple cylinder with arms and legs holding a paper&#10;&#10;AI-generated content may be incorrect.">
            <a:extLst>
              <a:ext uri="{FF2B5EF4-FFF2-40B4-BE49-F238E27FC236}">
                <a16:creationId xmlns:a16="http://schemas.microsoft.com/office/drawing/2014/main" id="{710C9701-3769-4AFF-AF12-0A2DC2D96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0502" y="2172187"/>
            <a:ext cx="3845781" cy="4163687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4" y="6335874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8F3C25-1661-01A6-4FAB-23794BE81C5D}"/>
              </a:ext>
            </a:extLst>
          </p:cNvPr>
          <p:cNvSpPr txBox="1"/>
          <p:nvPr/>
        </p:nvSpPr>
        <p:spPr>
          <a:xfrm>
            <a:off x="631382" y="1031504"/>
            <a:ext cx="863199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Recap: Convert between seconds, minutes and hours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1344569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D9E0E5B-6718-C954-152B-BB9125C0B60C}"/>
              </a:ext>
            </a:extLst>
          </p:cNvPr>
          <p:cNvSpPr txBox="1"/>
          <p:nvPr/>
        </p:nvSpPr>
        <p:spPr>
          <a:xfrm>
            <a:off x="1735394" y="959889"/>
            <a:ext cx="6631857" cy="4863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latin typeface="Arial" panose="020B0604020202020204" pitchFamily="34" charset="0"/>
              </a:rPr>
              <a:t>How many seconds in one minute?</a:t>
            </a:r>
          </a:p>
          <a:p>
            <a:pPr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latin typeface="Arial" panose="020B0604020202020204" pitchFamily="34" charset="0"/>
            </a:endParaRPr>
          </a:p>
          <a:p>
            <a:pPr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How many minutes in one hour?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0470C2DB-A6A0-8B76-088A-3D90A0144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BDB18BE-4A46-C04D-C80D-011167AF5070}"/>
              </a:ext>
            </a:extLst>
          </p:cNvPr>
          <p:cNvSpPr/>
          <p:nvPr/>
        </p:nvSpPr>
        <p:spPr>
          <a:xfrm>
            <a:off x="3112145" y="5439128"/>
            <a:ext cx="346563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60 minutes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1FF4AD-17AA-A339-4996-74FD33932DE8}"/>
              </a:ext>
            </a:extLst>
          </p:cNvPr>
          <p:cNvSpPr/>
          <p:nvPr/>
        </p:nvSpPr>
        <p:spPr>
          <a:xfrm>
            <a:off x="3112144" y="2430067"/>
            <a:ext cx="346563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60 seconds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F20F79-BC04-1C9C-B31C-4728519E3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AB003243-3813-BDF7-3637-C6EEEF537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51" y="1611598"/>
            <a:ext cx="1233968" cy="1356683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670F44C0-C4A7-5573-F8EA-0D56D466F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id="{DBAF5C39-60E9-7A71-23B9-5C84731F16CC}"/>
              </a:ext>
            </a:extLst>
          </p:cNvPr>
          <p:cNvGrpSpPr/>
          <p:nvPr/>
        </p:nvGrpSpPr>
        <p:grpSpPr>
          <a:xfrm>
            <a:off x="1972867" y="1197322"/>
            <a:ext cx="6853082" cy="1432675"/>
            <a:chOff x="1972867" y="1197322"/>
            <a:chExt cx="6853082" cy="1432675"/>
          </a:xfrm>
        </p:grpSpPr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id="{6FDCD2D8-7EA3-5822-EC87-C75694E6DC9B}"/>
                </a:ext>
              </a:extLst>
            </p:cNvPr>
            <p:cNvSpPr/>
            <p:nvPr/>
          </p:nvSpPr>
          <p:spPr>
            <a:xfrm>
              <a:off x="1972867" y="1197322"/>
              <a:ext cx="6853082" cy="1432675"/>
            </a:xfrm>
            <a:prstGeom prst="wedgeRoundRectCallout">
              <a:avLst>
                <a:gd name="adj1" fmla="val -64194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8914937-178D-434F-6C17-69AC5A203DEF}"/>
                </a:ext>
              </a:extLst>
            </p:cNvPr>
            <p:cNvSpPr txBox="1"/>
            <p:nvPr/>
          </p:nvSpPr>
          <p:spPr>
            <a:xfrm>
              <a:off x="2147834" y="1336524"/>
              <a:ext cx="6302733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/>
                <a:t>I know that: </a:t>
              </a:r>
            </a:p>
            <a:p>
              <a:pPr algn="ctr"/>
              <a:r>
                <a:rPr lang="en-US" sz="3200" b="1" dirty="0"/>
                <a:t>1 minute = 60 seconds</a:t>
              </a:r>
              <a:endParaRPr lang="en-GB" sz="3200" b="1" dirty="0"/>
            </a:p>
          </p:txBody>
        </p:sp>
      </p:grpSp>
      <p:pic>
        <p:nvPicPr>
          <p:cNvPr id="98" name="Picture 97">
            <a:extLst>
              <a:ext uri="{FF2B5EF4-FFF2-40B4-BE49-F238E27FC236}">
                <a16:creationId xmlns:a16="http://schemas.microsoft.com/office/drawing/2014/main" id="{304116E1-23F4-27DE-3992-9EE192D97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2234" y="5346290"/>
            <a:ext cx="2700084" cy="1800056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4505F588-4698-94B2-9C7D-2CFA9F7E14F2}"/>
              </a:ext>
            </a:extLst>
          </p:cNvPr>
          <p:cNvSpPr txBox="1"/>
          <p:nvPr/>
        </p:nvSpPr>
        <p:spPr>
          <a:xfrm>
            <a:off x="1307690" y="262221"/>
            <a:ext cx="79219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How many seconds are there in 2 minutes?</a:t>
            </a:r>
            <a:endParaRPr lang="en-GB" sz="3200" b="1" dirty="0">
              <a:solidFill>
                <a:schemeClr val="tx1"/>
              </a:solidFill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DB6E2CB-5B54-A11A-B2C0-636ED0BF0F49}"/>
              </a:ext>
            </a:extLst>
          </p:cNvPr>
          <p:cNvGrpSpPr/>
          <p:nvPr/>
        </p:nvGrpSpPr>
        <p:grpSpPr>
          <a:xfrm>
            <a:off x="1972867" y="1197321"/>
            <a:ext cx="6853082" cy="1432675"/>
            <a:chOff x="1972867" y="1197322"/>
            <a:chExt cx="6853082" cy="1432675"/>
          </a:xfrm>
        </p:grpSpPr>
        <p:sp>
          <p:nvSpPr>
            <p:cNvPr id="103" name="Speech Bubble: Rectangle with Corners Rounded 102">
              <a:extLst>
                <a:ext uri="{FF2B5EF4-FFF2-40B4-BE49-F238E27FC236}">
                  <a16:creationId xmlns:a16="http://schemas.microsoft.com/office/drawing/2014/main" id="{5E60F2B3-30E7-8691-16EE-2B758364FFF6}"/>
                </a:ext>
              </a:extLst>
            </p:cNvPr>
            <p:cNvSpPr/>
            <p:nvPr/>
          </p:nvSpPr>
          <p:spPr>
            <a:xfrm>
              <a:off x="1972867" y="1197322"/>
              <a:ext cx="6853082" cy="1432675"/>
            </a:xfrm>
            <a:prstGeom prst="wedgeRoundRectCallout">
              <a:avLst>
                <a:gd name="adj1" fmla="val -64194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2B240D4D-DBA0-4C11-5AE1-8CE47D05BCDC}"/>
                </a:ext>
              </a:extLst>
            </p:cNvPr>
            <p:cNvSpPr txBox="1"/>
            <p:nvPr/>
          </p:nvSpPr>
          <p:spPr>
            <a:xfrm>
              <a:off x="2147834" y="1336524"/>
              <a:ext cx="6302733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/>
                <a:t>So, 2 minutes would be:</a:t>
              </a:r>
            </a:p>
            <a:p>
              <a:pPr algn="ctr"/>
              <a:r>
                <a:rPr lang="en-US" sz="3200" b="1" dirty="0"/>
                <a:t>2 x 60 = 60 + 60 = 120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1F22C29D-6666-BA8D-6C08-EBFDC7648DCF}"/>
              </a:ext>
            </a:extLst>
          </p:cNvPr>
          <p:cNvGrpSpPr/>
          <p:nvPr/>
        </p:nvGrpSpPr>
        <p:grpSpPr>
          <a:xfrm>
            <a:off x="3274141" y="3969237"/>
            <a:ext cx="1966452" cy="1822456"/>
            <a:chOff x="3067664" y="3642784"/>
            <a:chExt cx="1966452" cy="1822456"/>
          </a:xfrm>
        </p:grpSpPr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C9B94FEE-EB2F-A6E2-D628-57823C937EFC}"/>
                </a:ext>
              </a:extLst>
            </p:cNvPr>
            <p:cNvSpPr/>
            <p:nvPr/>
          </p:nvSpPr>
          <p:spPr>
            <a:xfrm>
              <a:off x="3067664" y="3642784"/>
              <a:ext cx="1966452" cy="690716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571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</a:rPr>
                <a:t>60 seconds</a:t>
              </a:r>
            </a:p>
          </p:txBody>
        </p:sp>
        <p:sp>
          <p:nvSpPr>
            <p:cNvPr id="106" name="Left Brace 105">
              <a:extLst>
                <a:ext uri="{FF2B5EF4-FFF2-40B4-BE49-F238E27FC236}">
                  <a16:creationId xmlns:a16="http://schemas.microsoft.com/office/drawing/2014/main" id="{814CE6E0-7C75-D6BA-71B0-5AE9FF64B0B2}"/>
                </a:ext>
              </a:extLst>
            </p:cNvPr>
            <p:cNvSpPr/>
            <p:nvPr/>
          </p:nvSpPr>
          <p:spPr>
            <a:xfrm rot="16200000">
              <a:off x="3923070" y="3666168"/>
              <a:ext cx="255639" cy="1966451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A1069BC1-FBC1-BD22-36F7-BAA2F84586C5}"/>
                </a:ext>
              </a:extLst>
            </p:cNvPr>
            <p:cNvSpPr txBox="1"/>
            <p:nvPr/>
          </p:nvSpPr>
          <p:spPr>
            <a:xfrm>
              <a:off x="3178276" y="4880465"/>
              <a:ext cx="176489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1 minute</a:t>
              </a:r>
              <a:endParaRPr lang="en-GB" sz="3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6000A4F6-697E-2DAA-74C8-999CBC36884D}"/>
              </a:ext>
            </a:extLst>
          </p:cNvPr>
          <p:cNvGrpSpPr/>
          <p:nvPr/>
        </p:nvGrpSpPr>
        <p:grpSpPr>
          <a:xfrm>
            <a:off x="5294667" y="3969237"/>
            <a:ext cx="1966452" cy="1822456"/>
            <a:chOff x="3067664" y="3642784"/>
            <a:chExt cx="1966452" cy="1822456"/>
          </a:xfrm>
        </p:grpSpPr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C3A7D0B8-F027-57F6-99B7-F68EE256CFB2}"/>
                </a:ext>
              </a:extLst>
            </p:cNvPr>
            <p:cNvSpPr/>
            <p:nvPr/>
          </p:nvSpPr>
          <p:spPr>
            <a:xfrm>
              <a:off x="3067664" y="3642784"/>
              <a:ext cx="1966452" cy="690716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571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</a:rPr>
                <a:t>60 seconds</a:t>
              </a:r>
            </a:p>
          </p:txBody>
        </p:sp>
        <p:sp>
          <p:nvSpPr>
            <p:cNvPr id="111" name="Left Brace 110">
              <a:extLst>
                <a:ext uri="{FF2B5EF4-FFF2-40B4-BE49-F238E27FC236}">
                  <a16:creationId xmlns:a16="http://schemas.microsoft.com/office/drawing/2014/main" id="{24A5BF4E-40CA-9D48-9734-D058DE0155AB}"/>
                </a:ext>
              </a:extLst>
            </p:cNvPr>
            <p:cNvSpPr/>
            <p:nvPr/>
          </p:nvSpPr>
          <p:spPr>
            <a:xfrm rot="16200000">
              <a:off x="3923070" y="3666168"/>
              <a:ext cx="255639" cy="1966451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69FCB4A5-6F0F-53CF-CB33-E335E8A6510E}"/>
                </a:ext>
              </a:extLst>
            </p:cNvPr>
            <p:cNvSpPr txBox="1"/>
            <p:nvPr/>
          </p:nvSpPr>
          <p:spPr>
            <a:xfrm>
              <a:off x="3178276" y="4880465"/>
              <a:ext cx="176489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1 minute</a:t>
              </a:r>
              <a:endParaRPr lang="en-GB" sz="32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13" name="Picture 11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98E8B770-FBF1-9C71-F881-454087ED73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49" y="102555"/>
            <a:ext cx="1233968" cy="123396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AE34907-23F2-105A-A447-BD0FB801E1A5}"/>
              </a:ext>
            </a:extLst>
          </p:cNvPr>
          <p:cNvGrpSpPr/>
          <p:nvPr/>
        </p:nvGrpSpPr>
        <p:grpSpPr>
          <a:xfrm>
            <a:off x="3274139" y="3013497"/>
            <a:ext cx="3896029" cy="776295"/>
            <a:chOff x="3274139" y="3013497"/>
            <a:chExt cx="3896029" cy="776295"/>
          </a:xfrm>
        </p:grpSpPr>
        <p:sp>
          <p:nvSpPr>
            <p:cNvPr id="2" name="Left Brace 1">
              <a:extLst>
                <a:ext uri="{FF2B5EF4-FFF2-40B4-BE49-F238E27FC236}">
                  <a16:creationId xmlns:a16="http://schemas.microsoft.com/office/drawing/2014/main" id="{A5797837-5997-6758-D013-4A7ABE344A39}"/>
                </a:ext>
              </a:extLst>
            </p:cNvPr>
            <p:cNvSpPr/>
            <p:nvPr/>
          </p:nvSpPr>
          <p:spPr>
            <a:xfrm rot="5400000">
              <a:off x="5094334" y="1713958"/>
              <a:ext cx="255639" cy="3896029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D28AC4C-2C7B-3C5B-915B-23735BE05B23}"/>
                </a:ext>
              </a:extLst>
            </p:cNvPr>
            <p:cNvSpPr txBox="1"/>
            <p:nvPr/>
          </p:nvSpPr>
          <p:spPr>
            <a:xfrm>
              <a:off x="3944231" y="3013497"/>
              <a:ext cx="255639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120 seconds</a:t>
              </a:r>
              <a:endParaRPr lang="en-GB" sz="32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983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E9A527-BC7A-DC1E-7F70-5EAF80EE0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ABF602ED-7FAE-3AEA-C693-9A0168D3F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51" y="1611598"/>
            <a:ext cx="1233968" cy="1356683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C438B9FA-4521-928C-D408-263D33D05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id="{F7969695-FAE0-A7FB-EAC2-7BF718A45435}"/>
              </a:ext>
            </a:extLst>
          </p:cNvPr>
          <p:cNvGrpSpPr/>
          <p:nvPr/>
        </p:nvGrpSpPr>
        <p:grpSpPr>
          <a:xfrm>
            <a:off x="1972867" y="1197322"/>
            <a:ext cx="6853082" cy="1432675"/>
            <a:chOff x="1972867" y="1197322"/>
            <a:chExt cx="6853082" cy="1432675"/>
          </a:xfrm>
        </p:grpSpPr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id="{BEE7E4A0-7258-FC4F-5AE3-9F5DC709C750}"/>
                </a:ext>
              </a:extLst>
            </p:cNvPr>
            <p:cNvSpPr/>
            <p:nvPr/>
          </p:nvSpPr>
          <p:spPr>
            <a:xfrm>
              <a:off x="1972867" y="1197322"/>
              <a:ext cx="6853082" cy="1432675"/>
            </a:xfrm>
            <a:prstGeom prst="wedgeRoundRectCallout">
              <a:avLst>
                <a:gd name="adj1" fmla="val -64194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E82FD56-6BF8-29AD-A537-F688DC47E78B}"/>
                </a:ext>
              </a:extLst>
            </p:cNvPr>
            <p:cNvSpPr txBox="1"/>
            <p:nvPr/>
          </p:nvSpPr>
          <p:spPr>
            <a:xfrm>
              <a:off x="2147834" y="1336524"/>
              <a:ext cx="6302733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/>
                <a:t>I know that: </a:t>
              </a:r>
            </a:p>
            <a:p>
              <a:pPr algn="ctr"/>
              <a:r>
                <a:rPr lang="en-US" sz="3200" b="1" dirty="0"/>
                <a:t>1 hour = 60 minutes</a:t>
              </a:r>
              <a:endParaRPr lang="en-GB" sz="3200" b="1" dirty="0"/>
            </a:p>
          </p:txBody>
        </p:sp>
      </p:grpSp>
      <p:pic>
        <p:nvPicPr>
          <p:cNvPr id="98" name="Picture 97">
            <a:extLst>
              <a:ext uri="{FF2B5EF4-FFF2-40B4-BE49-F238E27FC236}">
                <a16:creationId xmlns:a16="http://schemas.microsoft.com/office/drawing/2014/main" id="{FC5992EF-6913-CC16-DAEB-D3DE8A0BB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2234" y="5346290"/>
            <a:ext cx="2700084" cy="1800056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67A9BB17-D370-C3A0-51ED-579B2D7DEFF6}"/>
              </a:ext>
            </a:extLst>
          </p:cNvPr>
          <p:cNvSpPr txBox="1"/>
          <p:nvPr/>
        </p:nvSpPr>
        <p:spPr>
          <a:xfrm>
            <a:off x="1307690" y="262221"/>
            <a:ext cx="79219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How many minutes are there in 3 hours?</a:t>
            </a:r>
            <a:endParaRPr lang="en-GB" sz="3200" b="1" dirty="0">
              <a:solidFill>
                <a:schemeClr val="tx1"/>
              </a:solidFill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C4161C6-5D67-F8CD-334B-EFFF4020944C}"/>
              </a:ext>
            </a:extLst>
          </p:cNvPr>
          <p:cNvGrpSpPr/>
          <p:nvPr/>
        </p:nvGrpSpPr>
        <p:grpSpPr>
          <a:xfrm>
            <a:off x="1972867" y="1197322"/>
            <a:ext cx="6853082" cy="1432675"/>
            <a:chOff x="1972867" y="1197322"/>
            <a:chExt cx="6853082" cy="1432675"/>
          </a:xfrm>
        </p:grpSpPr>
        <p:sp>
          <p:nvSpPr>
            <p:cNvPr id="103" name="Speech Bubble: Rectangle with Corners Rounded 102">
              <a:extLst>
                <a:ext uri="{FF2B5EF4-FFF2-40B4-BE49-F238E27FC236}">
                  <a16:creationId xmlns:a16="http://schemas.microsoft.com/office/drawing/2014/main" id="{D9CBCED6-1C07-5962-7F01-A1F9AD0428AA}"/>
                </a:ext>
              </a:extLst>
            </p:cNvPr>
            <p:cNvSpPr/>
            <p:nvPr/>
          </p:nvSpPr>
          <p:spPr>
            <a:xfrm>
              <a:off x="1972867" y="1197322"/>
              <a:ext cx="6853082" cy="1432675"/>
            </a:xfrm>
            <a:prstGeom prst="wedgeRoundRectCallout">
              <a:avLst>
                <a:gd name="adj1" fmla="val -64194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0A5D7FE8-1A65-1073-4BA8-2337AB5F57E8}"/>
                </a:ext>
              </a:extLst>
            </p:cNvPr>
            <p:cNvSpPr txBox="1"/>
            <p:nvPr/>
          </p:nvSpPr>
          <p:spPr>
            <a:xfrm>
              <a:off x="2147834" y="1336524"/>
              <a:ext cx="6302733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/>
                <a:t>So, 3 hours would be:</a:t>
              </a:r>
            </a:p>
            <a:p>
              <a:pPr algn="ctr"/>
              <a:r>
                <a:rPr lang="en-US" sz="3200" b="1" dirty="0"/>
                <a:t>3 x 60 = 60 + 60 + 60 = 180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3F54A8D-626C-B09F-316F-AE281000FD64}"/>
              </a:ext>
            </a:extLst>
          </p:cNvPr>
          <p:cNvGrpSpPr/>
          <p:nvPr/>
        </p:nvGrpSpPr>
        <p:grpSpPr>
          <a:xfrm>
            <a:off x="2290915" y="3838222"/>
            <a:ext cx="1966452" cy="1822456"/>
            <a:chOff x="3067664" y="3642784"/>
            <a:chExt cx="1966452" cy="1822456"/>
          </a:xfrm>
        </p:grpSpPr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B6B56DEB-CA3A-2B52-18D8-69EAFA521C5D}"/>
                </a:ext>
              </a:extLst>
            </p:cNvPr>
            <p:cNvSpPr/>
            <p:nvPr/>
          </p:nvSpPr>
          <p:spPr>
            <a:xfrm>
              <a:off x="3067664" y="3642784"/>
              <a:ext cx="1966452" cy="690716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571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</a:rPr>
                <a:t>60 minutes</a:t>
              </a:r>
            </a:p>
          </p:txBody>
        </p:sp>
        <p:sp>
          <p:nvSpPr>
            <p:cNvPr id="106" name="Left Brace 105">
              <a:extLst>
                <a:ext uri="{FF2B5EF4-FFF2-40B4-BE49-F238E27FC236}">
                  <a16:creationId xmlns:a16="http://schemas.microsoft.com/office/drawing/2014/main" id="{9E395EB8-CDCB-A615-0E9B-BD625E3C8568}"/>
                </a:ext>
              </a:extLst>
            </p:cNvPr>
            <p:cNvSpPr/>
            <p:nvPr/>
          </p:nvSpPr>
          <p:spPr>
            <a:xfrm rot="16200000">
              <a:off x="3923070" y="3666168"/>
              <a:ext cx="255639" cy="1966451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AF2D1CEA-655E-61A6-ED4C-BA37AE3C9A0A}"/>
                </a:ext>
              </a:extLst>
            </p:cNvPr>
            <p:cNvSpPr txBox="1"/>
            <p:nvPr/>
          </p:nvSpPr>
          <p:spPr>
            <a:xfrm>
              <a:off x="3178276" y="4880465"/>
              <a:ext cx="176489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1 hour</a:t>
              </a:r>
              <a:endParaRPr lang="en-GB" sz="3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DB624F79-10BC-5361-5F9B-4FB3E605A438}"/>
              </a:ext>
            </a:extLst>
          </p:cNvPr>
          <p:cNvGrpSpPr/>
          <p:nvPr/>
        </p:nvGrpSpPr>
        <p:grpSpPr>
          <a:xfrm>
            <a:off x="4311441" y="3838222"/>
            <a:ext cx="1966452" cy="1822456"/>
            <a:chOff x="3067664" y="3642784"/>
            <a:chExt cx="1966452" cy="1822456"/>
          </a:xfrm>
        </p:grpSpPr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F2D46E02-CAAF-C53C-F83C-C90EDC978A86}"/>
                </a:ext>
              </a:extLst>
            </p:cNvPr>
            <p:cNvSpPr/>
            <p:nvPr/>
          </p:nvSpPr>
          <p:spPr>
            <a:xfrm>
              <a:off x="3067664" y="3642784"/>
              <a:ext cx="1966452" cy="690716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571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</a:rPr>
                <a:t>60 minutes</a:t>
              </a:r>
            </a:p>
          </p:txBody>
        </p:sp>
        <p:sp>
          <p:nvSpPr>
            <p:cNvPr id="111" name="Left Brace 110">
              <a:extLst>
                <a:ext uri="{FF2B5EF4-FFF2-40B4-BE49-F238E27FC236}">
                  <a16:creationId xmlns:a16="http://schemas.microsoft.com/office/drawing/2014/main" id="{A8DB4773-3CAF-2FF9-23F3-78870BDBC97E}"/>
                </a:ext>
              </a:extLst>
            </p:cNvPr>
            <p:cNvSpPr/>
            <p:nvPr/>
          </p:nvSpPr>
          <p:spPr>
            <a:xfrm rot="16200000">
              <a:off x="3923070" y="3666168"/>
              <a:ext cx="255639" cy="1966451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DD1A2C95-4EF0-D423-5E5F-A5BC185EE166}"/>
                </a:ext>
              </a:extLst>
            </p:cNvPr>
            <p:cNvSpPr txBox="1"/>
            <p:nvPr/>
          </p:nvSpPr>
          <p:spPr>
            <a:xfrm>
              <a:off x="3178276" y="4880465"/>
              <a:ext cx="176489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1 </a:t>
              </a:r>
              <a:r>
                <a:rPr lang="en-US" sz="3200" b="1" dirty="0"/>
                <a:t>hour</a:t>
              </a:r>
              <a:endParaRPr lang="en-GB" sz="32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13" name="Picture 11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3C7B75-AF2A-F350-A0A7-272527FD11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49" y="102555"/>
            <a:ext cx="1233968" cy="123396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5E5209A-F1E0-A83C-34EB-5379365A51BC}"/>
              </a:ext>
            </a:extLst>
          </p:cNvPr>
          <p:cNvGrpSpPr/>
          <p:nvPr/>
        </p:nvGrpSpPr>
        <p:grpSpPr>
          <a:xfrm>
            <a:off x="6331967" y="3830481"/>
            <a:ext cx="1966452" cy="1822456"/>
            <a:chOff x="3067664" y="3642784"/>
            <a:chExt cx="1966452" cy="1822456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8CF5C96-D9B5-3564-FD5F-BD96B3FEFC95}"/>
                </a:ext>
              </a:extLst>
            </p:cNvPr>
            <p:cNvSpPr/>
            <p:nvPr/>
          </p:nvSpPr>
          <p:spPr>
            <a:xfrm>
              <a:off x="3067664" y="3642784"/>
              <a:ext cx="1966452" cy="690716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571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</a:rPr>
                <a:t>60 minutes</a:t>
              </a:r>
            </a:p>
          </p:txBody>
        </p:sp>
        <p:sp>
          <p:nvSpPr>
            <p:cNvPr id="4" name="Left Brace 3">
              <a:extLst>
                <a:ext uri="{FF2B5EF4-FFF2-40B4-BE49-F238E27FC236}">
                  <a16:creationId xmlns:a16="http://schemas.microsoft.com/office/drawing/2014/main" id="{D1530BCE-7D8A-CDD1-58B8-25B8C3E8195B}"/>
                </a:ext>
              </a:extLst>
            </p:cNvPr>
            <p:cNvSpPr/>
            <p:nvPr/>
          </p:nvSpPr>
          <p:spPr>
            <a:xfrm rot="16200000">
              <a:off x="3923070" y="3666168"/>
              <a:ext cx="255639" cy="1966451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8105C68-3F4F-49C2-48F0-066520768D82}"/>
                </a:ext>
              </a:extLst>
            </p:cNvPr>
            <p:cNvSpPr txBox="1"/>
            <p:nvPr/>
          </p:nvSpPr>
          <p:spPr>
            <a:xfrm>
              <a:off x="3178276" y="4880465"/>
              <a:ext cx="176489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1 </a:t>
              </a:r>
              <a:r>
                <a:rPr lang="en-US" sz="3200" b="1" dirty="0"/>
                <a:t>hour</a:t>
              </a:r>
              <a:endParaRPr lang="en-GB" sz="3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ABF9A3D-F23C-4EEE-404D-F0D481A48494}"/>
              </a:ext>
            </a:extLst>
          </p:cNvPr>
          <p:cNvGrpSpPr/>
          <p:nvPr/>
        </p:nvGrpSpPr>
        <p:grpSpPr>
          <a:xfrm>
            <a:off x="2314539" y="3003463"/>
            <a:ext cx="5983879" cy="776295"/>
            <a:chOff x="3274139" y="3013497"/>
            <a:chExt cx="3896029" cy="776295"/>
          </a:xfrm>
        </p:grpSpPr>
        <p:sp>
          <p:nvSpPr>
            <p:cNvPr id="7" name="Left Brace 6">
              <a:extLst>
                <a:ext uri="{FF2B5EF4-FFF2-40B4-BE49-F238E27FC236}">
                  <a16:creationId xmlns:a16="http://schemas.microsoft.com/office/drawing/2014/main" id="{D7FCEA5D-52A0-98F7-133C-A4BA4609FB7F}"/>
                </a:ext>
              </a:extLst>
            </p:cNvPr>
            <p:cNvSpPr/>
            <p:nvPr/>
          </p:nvSpPr>
          <p:spPr>
            <a:xfrm rot="5400000">
              <a:off x="5094334" y="1713958"/>
              <a:ext cx="255639" cy="3896029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241590A-21C4-2B58-BB5F-F2DC13D985D5}"/>
                </a:ext>
              </a:extLst>
            </p:cNvPr>
            <p:cNvSpPr txBox="1"/>
            <p:nvPr/>
          </p:nvSpPr>
          <p:spPr>
            <a:xfrm>
              <a:off x="3944231" y="3013497"/>
              <a:ext cx="255639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180 minutes</a:t>
              </a:r>
              <a:endParaRPr lang="en-GB" sz="32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752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96AD575-8849-419E-515F-807FD2DB569E}"/>
              </a:ext>
            </a:extLst>
          </p:cNvPr>
          <p:cNvSpPr/>
          <p:nvPr/>
        </p:nvSpPr>
        <p:spPr>
          <a:xfrm>
            <a:off x="471643" y="13104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38C827-534E-48EF-E8C1-10BE6B3A0B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2234" y="5346290"/>
            <a:ext cx="2700084" cy="18000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0A8E269-2170-E1ED-555E-09AAEF480BBB}"/>
              </a:ext>
            </a:extLst>
          </p:cNvPr>
          <p:cNvSpPr txBox="1"/>
          <p:nvPr/>
        </p:nvSpPr>
        <p:spPr>
          <a:xfrm>
            <a:off x="1799318" y="900486"/>
            <a:ext cx="7528513" cy="4352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 minutes = ___  seconds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120 seconds = ___  minutes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 hours = ___  minutes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180 minutes = ___  hours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31BE5-7408-5F2E-DC32-DBAC513AED61}"/>
              </a:ext>
            </a:extLst>
          </p:cNvPr>
          <p:cNvSpPr/>
          <p:nvPr/>
        </p:nvSpPr>
        <p:spPr>
          <a:xfrm>
            <a:off x="1940169" y="6145616"/>
            <a:ext cx="68471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Tip: Use bar models to help you.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349560-6191-2A59-9CAF-823C436AD1C7}"/>
              </a:ext>
            </a:extLst>
          </p:cNvPr>
          <p:cNvSpPr/>
          <p:nvPr/>
        </p:nvSpPr>
        <p:spPr>
          <a:xfrm>
            <a:off x="4112327" y="1220383"/>
            <a:ext cx="146968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180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1EDD44-A3E4-7141-30AB-58757CED762A}"/>
              </a:ext>
            </a:extLst>
          </p:cNvPr>
          <p:cNvSpPr/>
          <p:nvPr/>
        </p:nvSpPr>
        <p:spPr>
          <a:xfrm>
            <a:off x="4726844" y="2307249"/>
            <a:ext cx="146968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B6D4C5-3B3D-5FD1-8DFB-256882BD5DF5}"/>
              </a:ext>
            </a:extLst>
          </p:cNvPr>
          <p:cNvSpPr/>
          <p:nvPr/>
        </p:nvSpPr>
        <p:spPr>
          <a:xfrm>
            <a:off x="3610883" y="3394115"/>
            <a:ext cx="146968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64DF3B-9165-4BDD-CB59-E725442F9B21}"/>
              </a:ext>
            </a:extLst>
          </p:cNvPr>
          <p:cNvSpPr/>
          <p:nvPr/>
        </p:nvSpPr>
        <p:spPr>
          <a:xfrm>
            <a:off x="4609668" y="4530152"/>
            <a:ext cx="146968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14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37" y="1926370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015613" y="1328345"/>
            <a:ext cx="6940350" cy="2615366"/>
            <a:chOff x="2638087" y="1252507"/>
            <a:chExt cx="5965749" cy="261536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2638087" y="1252507"/>
              <a:ext cx="5965749" cy="2615366"/>
            </a:xfrm>
            <a:prstGeom prst="wedgeRoundRectCallout">
              <a:avLst>
                <a:gd name="adj1" fmla="val -59937"/>
                <a:gd name="adj2" fmla="val 11882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2872885" y="1406028"/>
              <a:ext cx="5701410" cy="23083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140 seconds is the same as 1 minutes and 40 seconds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890684" y="4201428"/>
            <a:ext cx="464574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</a:rPr>
              <a:t>False:</a:t>
            </a:r>
          </a:p>
          <a:p>
            <a:pPr algn="ctr"/>
            <a:r>
              <a:rPr lang="en-GB" sz="4400" b="1" dirty="0">
                <a:solidFill>
                  <a:srgbClr val="FF0000"/>
                </a:solidFill>
              </a:rPr>
              <a:t>Can you explain why?</a:t>
            </a:r>
            <a:endParaRPr lang="en-GB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981</TotalTime>
  <Words>193</Words>
  <Application>Microsoft Office PowerPoint</Application>
  <PresentationFormat>On-screen Show (4:3)</PresentationFormat>
  <Paragraphs>46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68</cp:revision>
  <dcterms:created xsi:type="dcterms:W3CDTF">2013-01-27T09:14:16Z</dcterms:created>
  <dcterms:modified xsi:type="dcterms:W3CDTF">2026-04-16T06:41:34Z</dcterms:modified>
  <cp:category/>
</cp:coreProperties>
</file>