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8" r:id="rId3"/>
    <p:sldId id="320" r:id="rId4"/>
    <p:sldId id="321" r:id="rId5"/>
    <p:sldId id="322" r:id="rId6"/>
    <p:sldId id="31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966670"/>
            <a:ext cx="4192086" cy="3891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FD24B-2948-75BD-EC57-19CF787FEECB}"/>
              </a:ext>
            </a:extLst>
          </p:cNvPr>
          <p:cNvSpPr txBox="1"/>
          <p:nvPr/>
        </p:nvSpPr>
        <p:spPr>
          <a:xfrm>
            <a:off x="1403905" y="885354"/>
            <a:ext cx="76312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Adding different units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E3C0C6-EE19-497D-AECD-B18B8499FC17}"/>
              </a:ext>
            </a:extLst>
          </p:cNvPr>
          <p:cNvSpPr/>
          <p:nvPr/>
        </p:nvSpPr>
        <p:spPr>
          <a:xfrm>
            <a:off x="3100475" y="880224"/>
            <a:ext cx="292210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kg = ? 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6D9DB3-6719-4DB9-B1E6-AF9C7A5B09D0}"/>
              </a:ext>
            </a:extLst>
          </p:cNvPr>
          <p:cNvGrpSpPr/>
          <p:nvPr/>
        </p:nvGrpSpPr>
        <p:grpSpPr>
          <a:xfrm>
            <a:off x="4695554" y="2284930"/>
            <a:ext cx="3016669" cy="2082825"/>
            <a:chOff x="6435980" y="2160104"/>
            <a:chExt cx="2686090" cy="17550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D79D47-BA2F-4BB6-9EE6-A1CC9643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5980" y="2160104"/>
              <a:ext cx="2686090" cy="1755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36CD59-0603-4A04-B614-AB7C396A5557}"/>
                </a:ext>
              </a:extLst>
            </p:cNvPr>
            <p:cNvSpPr/>
            <p:nvPr/>
          </p:nvSpPr>
          <p:spPr>
            <a:xfrm rot="21268911">
              <a:off x="6472365" y="3479846"/>
              <a:ext cx="822521" cy="29176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b="1" dirty="0">
                  <a:ln w="0">
                    <a:solidFill>
                      <a:schemeClr val="tx1"/>
                    </a:solidFill>
                  </a:ln>
                  <a:solidFill>
                    <a:srgbClr val="EBF1D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500g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659478-182E-4E0C-A581-C760F125F8FA}"/>
              </a:ext>
            </a:extLst>
          </p:cNvPr>
          <p:cNvGrpSpPr/>
          <p:nvPr/>
        </p:nvGrpSpPr>
        <p:grpSpPr>
          <a:xfrm>
            <a:off x="5376468" y="2859047"/>
            <a:ext cx="3016669" cy="2082825"/>
            <a:chOff x="6435980" y="2160104"/>
            <a:chExt cx="2686090" cy="17550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D1D3EB-70EB-4C04-905A-7730EF6A2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5980" y="2160104"/>
              <a:ext cx="2686090" cy="1755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E1D3A1-5B63-4770-8E00-AA6279545218}"/>
                </a:ext>
              </a:extLst>
            </p:cNvPr>
            <p:cNvSpPr/>
            <p:nvPr/>
          </p:nvSpPr>
          <p:spPr>
            <a:xfrm rot="21268911">
              <a:off x="6472365" y="3492814"/>
              <a:ext cx="822521" cy="26583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1600" b="1" dirty="0">
                  <a:ln w="0">
                    <a:solidFill>
                      <a:schemeClr val="tx1"/>
                    </a:solidFill>
                  </a:ln>
                  <a:solidFill>
                    <a:srgbClr val="EBF1D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500g</a:t>
              </a:r>
              <a:endParaRPr lang="en-US" sz="900" b="1" dirty="0">
                <a:ln w="0">
                  <a:solidFill>
                    <a:schemeClr val="tx1"/>
                  </a:solidFill>
                </a:ln>
                <a:solidFill>
                  <a:srgbClr val="EBF1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EE8A557-E4FA-40A1-AC26-88CEC159C63F}"/>
              </a:ext>
            </a:extLst>
          </p:cNvPr>
          <p:cNvSpPr/>
          <p:nvPr/>
        </p:nvSpPr>
        <p:spPr>
          <a:xfrm>
            <a:off x="3966929" y="3378140"/>
            <a:ext cx="848309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95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endParaRPr lang="en-GB" sz="49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6582BA-E30A-41C7-B2A6-C81BEF6F9E62}"/>
              </a:ext>
            </a:extLst>
          </p:cNvPr>
          <p:cNvSpPr/>
          <p:nvPr/>
        </p:nvSpPr>
        <p:spPr>
          <a:xfrm>
            <a:off x="1296080" y="5719184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2240D-8265-F434-D6EB-D34667170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631588-CA04-A750-597E-29EF89295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CA0F69-F0D7-918A-A2F8-3D4E52172B91}"/>
              </a:ext>
            </a:extLst>
          </p:cNvPr>
          <p:cNvSpPr/>
          <p:nvPr/>
        </p:nvSpPr>
        <p:spPr>
          <a:xfrm>
            <a:off x="4882138" y="937898"/>
            <a:ext cx="2280882" cy="62324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24D657-B3C8-9689-7B5B-21A8DB7D7E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212" t="8851" r="31619" b="15766"/>
          <a:stretch>
            <a:fillRect/>
          </a:stretch>
        </p:blipFill>
        <p:spPr>
          <a:xfrm>
            <a:off x="1296080" y="1887832"/>
            <a:ext cx="2390234" cy="34154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AB8556-A067-D89B-8392-278E929BA841}"/>
              </a:ext>
            </a:extLst>
          </p:cNvPr>
          <p:cNvSpPr/>
          <p:nvPr/>
        </p:nvSpPr>
        <p:spPr>
          <a:xfrm>
            <a:off x="657415" y="-4875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3943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EE87DEA-1F8C-44EF-8357-A971F17F25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55517" y="1677572"/>
            <a:ext cx="5432966" cy="35819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F77AEF-2E16-4DAF-9D74-8AFB6C671DCF}"/>
              </a:ext>
            </a:extLst>
          </p:cNvPr>
          <p:cNvSpPr/>
          <p:nvPr/>
        </p:nvSpPr>
        <p:spPr>
          <a:xfrm>
            <a:off x="2928891" y="718756"/>
            <a:ext cx="3319349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L = ? ml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2E9E1-A102-4AEE-964B-AD5878F0CA29}"/>
              </a:ext>
            </a:extLst>
          </p:cNvPr>
          <p:cNvSpPr/>
          <p:nvPr/>
        </p:nvSpPr>
        <p:spPr>
          <a:xfrm>
            <a:off x="1507902" y="5873213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912AA-2BE4-75AD-E5A2-BAA8D082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C4394A-A00F-0D4F-A2B2-A4ABCBA0DCCB}"/>
              </a:ext>
            </a:extLst>
          </p:cNvPr>
          <p:cNvSpPr/>
          <p:nvPr/>
        </p:nvSpPr>
        <p:spPr>
          <a:xfrm>
            <a:off x="4694745" y="718558"/>
            <a:ext cx="2593738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3355B-9A74-E9C5-7E68-C32B1BDCDAB4}"/>
              </a:ext>
            </a:extLst>
          </p:cNvPr>
          <p:cNvSpPr/>
          <p:nvPr/>
        </p:nvSpPr>
        <p:spPr>
          <a:xfrm>
            <a:off x="657415" y="-4875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85201-A7AC-F656-64A1-88C1EB9D9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CC2112-FAF0-273D-512F-890553758021}"/>
              </a:ext>
            </a:extLst>
          </p:cNvPr>
          <p:cNvSpPr/>
          <p:nvPr/>
        </p:nvSpPr>
        <p:spPr>
          <a:xfrm>
            <a:off x="414177" y="13283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Solve: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23348-79E1-DAF6-360D-770A38CDCCEC}"/>
              </a:ext>
            </a:extLst>
          </p:cNvPr>
          <p:cNvSpPr txBox="1"/>
          <p:nvPr/>
        </p:nvSpPr>
        <p:spPr>
          <a:xfrm>
            <a:off x="751638" y="916522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4L  + 75ml = ? ml</a:t>
            </a:r>
          </a:p>
        </p:txBody>
      </p:sp>
      <p:pic>
        <p:nvPicPr>
          <p:cNvPr id="5" name="Picture 4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62690AD-1A93-9E79-7CFA-E3B6ADCB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733" y="4276189"/>
            <a:ext cx="3259556" cy="26845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8B2B3F6-5C02-729D-A168-D6D5D5721B9C}"/>
              </a:ext>
            </a:extLst>
          </p:cNvPr>
          <p:cNvSpPr/>
          <p:nvPr/>
        </p:nvSpPr>
        <p:spPr>
          <a:xfrm>
            <a:off x="2584450" y="3814095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First, convert the units into ml. Then add.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03E35B90-5CC8-6E07-32B3-A2312F766054}"/>
              </a:ext>
            </a:extLst>
          </p:cNvPr>
          <p:cNvSpPr/>
          <p:nvPr/>
        </p:nvSpPr>
        <p:spPr>
          <a:xfrm>
            <a:off x="2250447" y="1329455"/>
            <a:ext cx="422787" cy="10492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954D1-7192-D0A3-CC83-02607BD47D5D}"/>
              </a:ext>
            </a:extLst>
          </p:cNvPr>
          <p:cNvSpPr txBox="1"/>
          <p:nvPr/>
        </p:nvSpPr>
        <p:spPr>
          <a:xfrm>
            <a:off x="156449" y="2078193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4000ml  + 75ml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C5F10C-EBA9-E21F-2DF4-560039CD49A9}"/>
              </a:ext>
            </a:extLst>
          </p:cNvPr>
          <p:cNvSpPr/>
          <p:nvPr/>
        </p:nvSpPr>
        <p:spPr>
          <a:xfrm>
            <a:off x="371618" y="1482710"/>
            <a:ext cx="244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x1000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66FDAE-8FA5-9F62-BA33-AB52D7D10FAE}"/>
              </a:ext>
            </a:extLst>
          </p:cNvPr>
          <p:cNvSpPr/>
          <p:nvPr/>
        </p:nvSpPr>
        <p:spPr>
          <a:xfrm>
            <a:off x="6161151" y="1993951"/>
            <a:ext cx="29828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4075ml</a:t>
            </a:r>
            <a:endParaRPr lang="en-US" sz="6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3" name="Picture 2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EA4DD55-BF3F-47A6-28E4-E22D2132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38861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587428" y="1469340"/>
            <a:ext cx="4580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1)</a:t>
            </a:r>
            <a:r>
              <a:rPr lang="nn-NO" sz="4000" dirty="0">
                <a:latin typeface="+mj-lt"/>
              </a:rPr>
              <a:t> 4</a:t>
            </a:r>
            <a:r>
              <a:rPr lang="nn-NO" sz="4000" dirty="0"/>
              <a:t> L + 250 ml = ? ml</a:t>
            </a:r>
            <a:endParaRPr lang="en-GB" sz="4000" dirty="0">
              <a:latin typeface="+mj-lt"/>
            </a:endParaRP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156819" y="1395742"/>
            <a:ext cx="202141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4250 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7239F-D95E-D2F8-248C-A9A36E758912}"/>
              </a:ext>
            </a:extLst>
          </p:cNvPr>
          <p:cNvSpPr txBox="1"/>
          <p:nvPr/>
        </p:nvSpPr>
        <p:spPr>
          <a:xfrm>
            <a:off x="1587428" y="2414910"/>
            <a:ext cx="4580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2)</a:t>
            </a:r>
            <a:r>
              <a:rPr lang="nn-NO" sz="4000" dirty="0"/>
              <a:t> 120 ml + 6 L = ? ml</a:t>
            </a:r>
            <a:endParaRPr lang="en-GB" sz="40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BF21CC-A149-FE6F-3C80-180A8D728F81}"/>
              </a:ext>
            </a:extLst>
          </p:cNvPr>
          <p:cNvSpPr/>
          <p:nvPr/>
        </p:nvSpPr>
        <p:spPr>
          <a:xfrm>
            <a:off x="5147495" y="2394802"/>
            <a:ext cx="187118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6120 ml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BC0A2-4535-268C-1184-913BDAD75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6797A2-903C-2CE9-ECF4-6933CADBFEED}"/>
              </a:ext>
            </a:extLst>
          </p:cNvPr>
          <p:cNvSpPr txBox="1"/>
          <p:nvPr/>
        </p:nvSpPr>
        <p:spPr>
          <a:xfrm>
            <a:off x="1587428" y="3424161"/>
            <a:ext cx="449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3) </a:t>
            </a:r>
            <a:r>
              <a:rPr lang="nn-NO" sz="4000" dirty="0">
                <a:latin typeface="+mj-lt"/>
              </a:rPr>
              <a:t>9</a:t>
            </a:r>
            <a:r>
              <a:rPr lang="nn-NO" sz="4000" dirty="0"/>
              <a:t> kg + 450 g = ? kg</a:t>
            </a:r>
            <a:endParaRPr lang="en-GB" sz="40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E9AFE-998D-9B14-5121-EC83FEE51350}"/>
              </a:ext>
            </a:extLst>
          </p:cNvPr>
          <p:cNvSpPr txBox="1"/>
          <p:nvPr/>
        </p:nvSpPr>
        <p:spPr>
          <a:xfrm>
            <a:off x="1587428" y="4318077"/>
            <a:ext cx="4527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4) </a:t>
            </a:r>
            <a:r>
              <a:rPr lang="nn-NO" sz="4000" dirty="0"/>
              <a:t>1500 g + 3 kg = ? g</a:t>
            </a:r>
            <a:endParaRPr lang="en-GB" sz="4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A0B02-070B-186E-55FF-E2D55BE7A720}"/>
              </a:ext>
            </a:extLst>
          </p:cNvPr>
          <p:cNvSpPr txBox="1"/>
          <p:nvPr/>
        </p:nvSpPr>
        <p:spPr>
          <a:xfrm>
            <a:off x="1587428" y="5317438"/>
            <a:ext cx="513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5) </a:t>
            </a:r>
            <a:r>
              <a:rPr lang="nn-NO" sz="4000" dirty="0"/>
              <a:t>1 kg + 10000 g  = ? kg</a:t>
            </a:r>
            <a:endParaRPr lang="en-GB" sz="40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069A1-F3FE-C5D4-C056-55C3C43C012B}"/>
              </a:ext>
            </a:extLst>
          </p:cNvPr>
          <p:cNvSpPr/>
          <p:nvPr/>
        </p:nvSpPr>
        <p:spPr>
          <a:xfrm>
            <a:off x="5089720" y="3413970"/>
            <a:ext cx="187119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9.45 kg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AC83C-EA03-0AA4-66DD-57F1C0D5B751}"/>
              </a:ext>
            </a:extLst>
          </p:cNvPr>
          <p:cNvSpPr/>
          <p:nvPr/>
        </p:nvSpPr>
        <p:spPr>
          <a:xfrm>
            <a:off x="5338593" y="4321785"/>
            <a:ext cx="17725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4500 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A6EA3B-5D7E-0F8F-FE17-5DDF2C604330}"/>
              </a:ext>
            </a:extLst>
          </p:cNvPr>
          <p:cNvSpPr/>
          <p:nvPr/>
        </p:nvSpPr>
        <p:spPr>
          <a:xfrm>
            <a:off x="5689488" y="5285348"/>
            <a:ext cx="167180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 kg</a:t>
            </a:r>
          </a:p>
        </p:txBody>
      </p:sp>
    </p:spTree>
    <p:extLst>
      <p:ext uri="{BB962C8B-B14F-4D97-AF65-F5344CB8AC3E}">
        <p14:creationId xmlns:p14="http://schemas.microsoft.com/office/powerpoint/2010/main" val="40968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08387"/>
              <a:ext cx="6728898" cy="622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2kg + 200g = 400g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1421</TotalTime>
  <Words>153</Words>
  <Application>Microsoft Office PowerPoint</Application>
  <PresentationFormat>On-screen Show (4:3)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80</cp:revision>
  <dcterms:created xsi:type="dcterms:W3CDTF">2013-01-27T09:14:16Z</dcterms:created>
  <dcterms:modified xsi:type="dcterms:W3CDTF">2026-04-10T11:47:35Z</dcterms:modified>
  <cp:category/>
</cp:coreProperties>
</file>