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94" r:id="rId2"/>
    <p:sldId id="310" r:id="rId3"/>
    <p:sldId id="269" r:id="rId4"/>
    <p:sldId id="297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128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02/04/2026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515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0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.png"/><Relationship Id="rId2" Type="http://schemas.openxmlformats.org/officeDocument/2006/relationships/image" Target="../media/image30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64090" y="163678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664204" y="1141779"/>
            <a:ext cx="869171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/>
              <a:t>Recap: Halves as decimals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64D64D-BC19-CC17-A7EA-53628D2F50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1394" y="1347019"/>
            <a:ext cx="5431971" cy="577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588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F88EDA-6DE8-5B7D-EE38-72A95DA66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EEEE2B1E-9FAD-3688-556C-003738EF9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68ED734-25F4-9668-B02B-17846903631C}"/>
              </a:ext>
            </a:extLst>
          </p:cNvPr>
          <p:cNvSpPr txBox="1"/>
          <p:nvPr/>
        </p:nvSpPr>
        <p:spPr>
          <a:xfrm>
            <a:off x="1479780" y="540601"/>
            <a:ext cx="7525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Which images have 0.5 shaded?</a:t>
            </a:r>
            <a:endParaRPr lang="en-GB" sz="4000" dirty="0"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908DB2-BC97-40DC-608B-DED84493F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1E5874-0F81-10D7-589D-935D028E3CC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0227" b="37728"/>
          <a:stretch>
            <a:fillRect/>
          </a:stretch>
        </p:blipFill>
        <p:spPr>
          <a:xfrm>
            <a:off x="0" y="2732805"/>
            <a:ext cx="9144000" cy="19534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907402-298F-1467-256C-5ED47E9DC0EB}"/>
              </a:ext>
            </a:extLst>
          </p:cNvPr>
          <p:cNvSpPr txBox="1"/>
          <p:nvPr/>
        </p:nvSpPr>
        <p:spPr>
          <a:xfrm>
            <a:off x="841738" y="1887302"/>
            <a:ext cx="638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</a:rPr>
              <a:t>A</a:t>
            </a:r>
            <a:endParaRPr lang="en-GB" sz="4000" b="1" dirty="0"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9F4055-6AB8-A810-BA06-69BAFD229FDA}"/>
              </a:ext>
            </a:extLst>
          </p:cNvPr>
          <p:cNvSpPr txBox="1"/>
          <p:nvPr/>
        </p:nvSpPr>
        <p:spPr>
          <a:xfrm>
            <a:off x="2559042" y="1887302"/>
            <a:ext cx="638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</a:rPr>
              <a:t>B</a:t>
            </a:r>
            <a:endParaRPr lang="en-GB" sz="4000" b="1" dirty="0">
              <a:latin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DE2E23-BBC2-BEF6-0625-C31C7A27736C}"/>
              </a:ext>
            </a:extLst>
          </p:cNvPr>
          <p:cNvSpPr txBox="1"/>
          <p:nvPr/>
        </p:nvSpPr>
        <p:spPr>
          <a:xfrm>
            <a:off x="4435856" y="1887302"/>
            <a:ext cx="638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</a:rPr>
              <a:t>C</a:t>
            </a:r>
            <a:endParaRPr lang="en-GB" sz="4000" b="1" dirty="0">
              <a:latin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19C8A6-0292-47E7-9491-94D2C26CE6E3}"/>
              </a:ext>
            </a:extLst>
          </p:cNvPr>
          <p:cNvSpPr txBox="1"/>
          <p:nvPr/>
        </p:nvSpPr>
        <p:spPr>
          <a:xfrm>
            <a:off x="6950713" y="1887302"/>
            <a:ext cx="638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</a:rPr>
              <a:t>D</a:t>
            </a:r>
            <a:endParaRPr lang="en-GB" sz="4000" b="1" dirty="0">
              <a:latin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AE1AA0-99DF-4F65-2705-8ACB5BF240E0}"/>
              </a:ext>
            </a:extLst>
          </p:cNvPr>
          <p:cNvSpPr/>
          <p:nvPr/>
        </p:nvSpPr>
        <p:spPr>
          <a:xfrm>
            <a:off x="6158567" y="3044531"/>
            <a:ext cx="2493819" cy="1330037"/>
          </a:xfrm>
          <a:prstGeom prst="rect">
            <a:avLst/>
          </a:prstGeom>
          <a:noFill/>
          <a:ln w="5715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887912-7FB1-71D3-77DC-04207D27238D}"/>
              </a:ext>
            </a:extLst>
          </p:cNvPr>
          <p:cNvSpPr/>
          <p:nvPr/>
        </p:nvSpPr>
        <p:spPr>
          <a:xfrm>
            <a:off x="2078182" y="2926763"/>
            <a:ext cx="1413164" cy="1330037"/>
          </a:xfrm>
          <a:prstGeom prst="rect">
            <a:avLst/>
          </a:prstGeom>
          <a:noFill/>
          <a:ln w="5715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60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D7EDCD-7978-0571-AEBC-D83EFEE842E3}"/>
                  </a:ext>
                </a:extLst>
              </p:cNvPr>
              <p:cNvSpPr txBox="1"/>
              <p:nvPr/>
            </p:nvSpPr>
            <p:spPr>
              <a:xfrm>
                <a:off x="2375751" y="3794052"/>
                <a:ext cx="502804" cy="707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800" b="0" i="0" smtClean="0">
                                <a:solidFill>
                                  <a:schemeClr val="accent1"/>
                                </a:solidFill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800" b="0" i="0" smtClean="0">
                                <a:solidFill>
                                  <a:schemeClr val="accent1"/>
                                </a:solidFill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D7EDCD-7978-0571-AEBC-D83EFEE842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751" y="3794052"/>
                <a:ext cx="502804" cy="7076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D3B44C4-37EE-8B0A-1604-39D513ED331F}"/>
              </a:ext>
            </a:extLst>
          </p:cNvPr>
          <p:cNvGraphicFramePr>
            <a:graphicFrameLocks noGrp="1"/>
          </p:cNvGraphicFramePr>
          <p:nvPr/>
        </p:nvGraphicFramePr>
        <p:xfrm>
          <a:off x="2381908" y="1337068"/>
          <a:ext cx="2276650" cy="2276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8325">
                  <a:extLst>
                    <a:ext uri="{9D8B030D-6E8A-4147-A177-3AD203B41FA5}">
                      <a16:colId xmlns:a16="http://schemas.microsoft.com/office/drawing/2014/main" val="3128881365"/>
                    </a:ext>
                  </a:extLst>
                </a:gridCol>
                <a:gridCol w="1138325">
                  <a:extLst>
                    <a:ext uri="{9D8B030D-6E8A-4147-A177-3AD203B41FA5}">
                      <a16:colId xmlns:a16="http://schemas.microsoft.com/office/drawing/2014/main" val="2381418392"/>
                    </a:ext>
                  </a:extLst>
                </a:gridCol>
              </a:tblGrid>
              <a:tr h="2276654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782375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00AE4E5-8FBA-F4A9-A3B2-0A3606BE5350}"/>
              </a:ext>
            </a:extLst>
          </p:cNvPr>
          <p:cNvGraphicFramePr>
            <a:graphicFrameLocks noGrp="1"/>
          </p:cNvGraphicFramePr>
          <p:nvPr/>
        </p:nvGraphicFramePr>
        <p:xfrm>
          <a:off x="2381908" y="1337068"/>
          <a:ext cx="2276650" cy="2276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665">
                  <a:extLst>
                    <a:ext uri="{9D8B030D-6E8A-4147-A177-3AD203B41FA5}">
                      <a16:colId xmlns:a16="http://schemas.microsoft.com/office/drawing/2014/main" val="3128881365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3088976670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4073890905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1075982231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2840135182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803741865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2812258677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211813795"/>
                    </a:ext>
                  </a:extLst>
                </a:gridCol>
                <a:gridCol w="213164">
                  <a:extLst>
                    <a:ext uri="{9D8B030D-6E8A-4147-A177-3AD203B41FA5}">
                      <a16:colId xmlns:a16="http://schemas.microsoft.com/office/drawing/2014/main" val="2808867410"/>
                    </a:ext>
                  </a:extLst>
                </a:gridCol>
                <a:gridCol w="242166">
                  <a:extLst>
                    <a:ext uri="{9D8B030D-6E8A-4147-A177-3AD203B41FA5}">
                      <a16:colId xmlns:a16="http://schemas.microsoft.com/office/drawing/2014/main" val="1567481365"/>
                    </a:ext>
                  </a:extLst>
                </a:gridCol>
              </a:tblGrid>
              <a:tr h="2276654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782375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7A77F7D-7039-062A-FC8F-99C4B01335AA}"/>
              </a:ext>
            </a:extLst>
          </p:cNvPr>
          <p:cNvGraphicFramePr>
            <a:graphicFrameLocks noGrp="1"/>
          </p:cNvGraphicFramePr>
          <p:nvPr/>
        </p:nvGraphicFramePr>
        <p:xfrm>
          <a:off x="5322663" y="1335311"/>
          <a:ext cx="2276650" cy="2276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6650">
                  <a:extLst>
                    <a:ext uri="{9D8B030D-6E8A-4147-A177-3AD203B41FA5}">
                      <a16:colId xmlns:a16="http://schemas.microsoft.com/office/drawing/2014/main" val="3128881365"/>
                    </a:ext>
                  </a:extLst>
                </a:gridCol>
              </a:tblGrid>
              <a:tr h="1138327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7823759"/>
                  </a:ext>
                </a:extLst>
              </a:tr>
              <a:tr h="1138327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29648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35D1AAD-E222-B5E8-D4B3-282B8DD1B9A6}"/>
              </a:ext>
            </a:extLst>
          </p:cNvPr>
          <p:cNvGraphicFramePr>
            <a:graphicFrameLocks noGrp="1"/>
          </p:cNvGraphicFramePr>
          <p:nvPr/>
        </p:nvGraphicFramePr>
        <p:xfrm>
          <a:off x="5322663" y="1335311"/>
          <a:ext cx="2276650" cy="2276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6650">
                  <a:extLst>
                    <a:ext uri="{9D8B030D-6E8A-4147-A177-3AD203B41FA5}">
                      <a16:colId xmlns:a16="http://schemas.microsoft.com/office/drawing/2014/main" val="3128881365"/>
                    </a:ext>
                  </a:extLst>
                </a:gridCol>
              </a:tblGrid>
              <a:tr h="227665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7823759"/>
                  </a:ext>
                </a:extLst>
              </a:tr>
              <a:tr h="227666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3139396"/>
                  </a:ext>
                </a:extLst>
              </a:tr>
              <a:tr h="227665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7365550"/>
                  </a:ext>
                </a:extLst>
              </a:tr>
              <a:tr h="227666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6571288"/>
                  </a:ext>
                </a:extLst>
              </a:tr>
              <a:tr h="227665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8656227"/>
                  </a:ext>
                </a:extLst>
              </a:tr>
              <a:tr h="227665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0296483"/>
                  </a:ext>
                </a:extLst>
              </a:tr>
              <a:tr h="227666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6390279"/>
                  </a:ext>
                </a:extLst>
              </a:tr>
              <a:tr h="227665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2433333"/>
                  </a:ext>
                </a:extLst>
              </a:tr>
              <a:tr h="227666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4910258"/>
                  </a:ext>
                </a:extLst>
              </a:tr>
              <a:tr h="227665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571421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57AECFA-54B6-B818-528E-07B31C78E9BD}"/>
              </a:ext>
            </a:extLst>
          </p:cNvPr>
          <p:cNvGraphicFramePr>
            <a:graphicFrameLocks noGrp="1"/>
          </p:cNvGraphicFramePr>
          <p:nvPr/>
        </p:nvGraphicFramePr>
        <p:xfrm>
          <a:off x="5322663" y="1335311"/>
          <a:ext cx="2276650" cy="2276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665">
                  <a:extLst>
                    <a:ext uri="{9D8B030D-6E8A-4147-A177-3AD203B41FA5}">
                      <a16:colId xmlns:a16="http://schemas.microsoft.com/office/drawing/2014/main" val="3128881365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3088976670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4073890905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1075982231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2840135182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803741865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2812258677"/>
                    </a:ext>
                  </a:extLst>
                </a:gridCol>
                <a:gridCol w="227665">
                  <a:extLst>
                    <a:ext uri="{9D8B030D-6E8A-4147-A177-3AD203B41FA5}">
                      <a16:colId xmlns:a16="http://schemas.microsoft.com/office/drawing/2014/main" val="211813795"/>
                    </a:ext>
                  </a:extLst>
                </a:gridCol>
                <a:gridCol w="213164">
                  <a:extLst>
                    <a:ext uri="{9D8B030D-6E8A-4147-A177-3AD203B41FA5}">
                      <a16:colId xmlns:a16="http://schemas.microsoft.com/office/drawing/2014/main" val="2808867410"/>
                    </a:ext>
                  </a:extLst>
                </a:gridCol>
                <a:gridCol w="242166">
                  <a:extLst>
                    <a:ext uri="{9D8B030D-6E8A-4147-A177-3AD203B41FA5}">
                      <a16:colId xmlns:a16="http://schemas.microsoft.com/office/drawing/2014/main" val="1567481365"/>
                    </a:ext>
                  </a:extLst>
                </a:gridCol>
              </a:tblGrid>
              <a:tr h="2276654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782375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5844CC1-CD97-A732-4C37-DF2D71E7DA2B}"/>
              </a:ext>
            </a:extLst>
          </p:cNvPr>
          <p:cNvGraphicFramePr>
            <a:graphicFrameLocks noGrp="1"/>
          </p:cNvGraphicFramePr>
          <p:nvPr/>
        </p:nvGraphicFramePr>
        <p:xfrm>
          <a:off x="2381908" y="1337068"/>
          <a:ext cx="2276650" cy="2276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6650">
                  <a:extLst>
                    <a:ext uri="{9D8B030D-6E8A-4147-A177-3AD203B41FA5}">
                      <a16:colId xmlns:a16="http://schemas.microsoft.com/office/drawing/2014/main" val="3128881365"/>
                    </a:ext>
                  </a:extLst>
                </a:gridCol>
              </a:tblGrid>
              <a:tr h="227665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7823759"/>
                  </a:ext>
                </a:extLst>
              </a:tr>
              <a:tr h="227666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3139396"/>
                  </a:ext>
                </a:extLst>
              </a:tr>
              <a:tr h="227665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7365550"/>
                  </a:ext>
                </a:extLst>
              </a:tr>
              <a:tr h="227666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6571288"/>
                  </a:ext>
                </a:extLst>
              </a:tr>
              <a:tr h="227665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8656227"/>
                  </a:ext>
                </a:extLst>
              </a:tr>
              <a:tr h="227665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0296483"/>
                  </a:ext>
                </a:extLst>
              </a:tr>
              <a:tr h="227666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6390279"/>
                  </a:ext>
                </a:extLst>
              </a:tr>
              <a:tr h="227665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2433333"/>
                  </a:ext>
                </a:extLst>
              </a:tr>
              <a:tr h="227666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4910258"/>
                  </a:ext>
                </a:extLst>
              </a:tr>
              <a:tr h="227665"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marL="72284" marR="72284" marT="36142" marB="3614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571421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3DC080-DB02-7250-5D2E-4C6DEAC28D7D}"/>
                  </a:ext>
                </a:extLst>
              </p:cNvPr>
              <p:cNvSpPr txBox="1"/>
              <p:nvPr/>
            </p:nvSpPr>
            <p:spPr>
              <a:xfrm>
                <a:off x="5273060" y="3794052"/>
                <a:ext cx="502804" cy="707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ox>
                      <m:boxPr>
                        <m:ctrlPr>
                          <a:rPr lang="en-GB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800" b="0" i="0" smtClean="0">
                                <a:solidFill>
                                  <a:schemeClr val="accent1"/>
                                </a:solidFill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800" b="0" i="0" smtClean="0">
                                <a:solidFill>
                                  <a:schemeClr val="accent1"/>
                                </a:solidFill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3DC080-DB02-7250-5D2E-4C6DEAC28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060" y="3794052"/>
                <a:ext cx="502804" cy="7076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99CF204-CC14-C55A-95E4-431D71863856}"/>
                  </a:ext>
                </a:extLst>
              </p:cNvPr>
              <p:cNvSpPr txBox="1"/>
              <p:nvPr/>
            </p:nvSpPr>
            <p:spPr>
              <a:xfrm>
                <a:off x="2548568" y="3794052"/>
                <a:ext cx="1243624" cy="709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n-GB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800" b="0" i="0" smtClean="0">
                                <a:solidFill>
                                  <a:schemeClr val="accent1"/>
                                </a:solidFill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800" b="0" i="0" smtClean="0">
                                <a:solidFill>
                                  <a:schemeClr val="accent1"/>
                                </a:solidFill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10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99CF204-CC14-C55A-95E4-431D71863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568" y="3794052"/>
                <a:ext cx="1243624" cy="7094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0336572-79F7-278A-756F-8AB17EBBAD31}"/>
                  </a:ext>
                </a:extLst>
              </p:cNvPr>
              <p:cNvSpPr txBox="1"/>
              <p:nvPr/>
            </p:nvSpPr>
            <p:spPr>
              <a:xfrm>
                <a:off x="5608836" y="3794052"/>
                <a:ext cx="1078987" cy="709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n-GB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800" b="0" i="0" smtClean="0">
                                <a:solidFill>
                                  <a:schemeClr val="accent1"/>
                                </a:solidFill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800" b="0" i="0" smtClean="0">
                                <a:solidFill>
                                  <a:schemeClr val="accent1"/>
                                </a:solidFill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10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0336572-79F7-278A-756F-8AB17EBBA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8836" y="3794052"/>
                <a:ext cx="1078987" cy="7094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C273335-5A94-76D4-4315-A500699D1731}"/>
                  </a:ext>
                </a:extLst>
              </p:cNvPr>
              <p:cNvSpPr txBox="1"/>
              <p:nvPr/>
            </p:nvSpPr>
            <p:spPr>
              <a:xfrm>
                <a:off x="3454117" y="3794052"/>
                <a:ext cx="1379130" cy="712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n-GB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800" b="0" i="0" smtClean="0">
                                <a:solidFill>
                                  <a:schemeClr val="accent1"/>
                                </a:solidFill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50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800" b="0" i="0" smtClean="0">
                                <a:solidFill>
                                  <a:schemeClr val="accent1"/>
                                </a:solidFill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100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C273335-5A94-76D4-4315-A500699D1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117" y="3794052"/>
                <a:ext cx="1379130" cy="7127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DD7726-8A6B-FFBE-E930-FBC32C49148A}"/>
                  </a:ext>
                </a:extLst>
              </p:cNvPr>
              <p:cNvSpPr txBox="1"/>
              <p:nvPr/>
            </p:nvSpPr>
            <p:spPr>
              <a:xfrm>
                <a:off x="6491680" y="3794052"/>
                <a:ext cx="1193413" cy="712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n-GB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8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800" b="0" i="0" smtClean="0">
                                <a:solidFill>
                                  <a:schemeClr val="accent1"/>
                                </a:solidFill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50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800" b="0" i="0" smtClean="0">
                                <a:solidFill>
                                  <a:schemeClr val="accent1"/>
                                </a:solidFill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100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DD7726-8A6B-FFBE-E930-FBC32C4914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1680" y="3794052"/>
                <a:ext cx="1193413" cy="7127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6E74C1CD-FBCC-1FA1-EE7E-8B7628ADAD04}"/>
              </a:ext>
            </a:extLst>
          </p:cNvPr>
          <p:cNvGrpSpPr/>
          <p:nvPr/>
        </p:nvGrpSpPr>
        <p:grpSpPr>
          <a:xfrm>
            <a:off x="3520233" y="5172347"/>
            <a:ext cx="3423199" cy="712759"/>
            <a:chOff x="2848802" y="4990260"/>
            <a:chExt cx="3423199" cy="7127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C9CA128-7766-6046-46C2-EE3F157BD2C3}"/>
                    </a:ext>
                  </a:extLst>
                </p:cNvPr>
                <p:cNvSpPr txBox="1"/>
                <p:nvPr/>
              </p:nvSpPr>
              <p:spPr>
                <a:xfrm>
                  <a:off x="2848802" y="4990260"/>
                  <a:ext cx="502804" cy="7076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box>
                        <m:boxPr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GB" sz="2800" b="0" i="0" smtClean="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GB" sz="2800" b="0" i="0" smtClean="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a14:m>
                  <a:r>
                    <a:rPr lang="en-GB" sz="2800" dirty="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C9CA128-7766-6046-46C2-EE3F157BD2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8802" y="4990260"/>
                  <a:ext cx="502804" cy="70769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AED03AA-B6AB-BB16-856E-97092E50AB63}"/>
                    </a:ext>
                  </a:extLst>
                </p:cNvPr>
                <p:cNvSpPr txBox="1"/>
                <p:nvPr/>
              </p:nvSpPr>
              <p:spPr>
                <a:xfrm>
                  <a:off x="3021619" y="4990260"/>
                  <a:ext cx="1243624" cy="7094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8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GB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GB" sz="2800" b="0" i="0" smtClean="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  <a:cs typeface="Calibri" panose="020F0502020204030204" pitchFamily="34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GB" sz="2800" b="0" i="0" smtClean="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  <a:cs typeface="Calibri" panose="020F0502020204030204" pitchFamily="34" charset="0"/>
                                </a:rPr>
                                <m:t>10</m:t>
                              </m:r>
                            </m:den>
                          </m:f>
                        </m:e>
                      </m:box>
                    </m:oMath>
                  </a14:m>
                  <a:r>
                    <a:rPr lang="en-GB" sz="2800" dirty="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AED03AA-B6AB-BB16-856E-97092E50AB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1619" y="4990260"/>
                  <a:ext cx="1243624" cy="70942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A4B7C06F-BA61-CF4C-9F1D-73867C25592F}"/>
                    </a:ext>
                  </a:extLst>
                </p:cNvPr>
                <p:cNvSpPr txBox="1"/>
                <p:nvPr/>
              </p:nvSpPr>
              <p:spPr>
                <a:xfrm>
                  <a:off x="3927168" y="4990260"/>
                  <a:ext cx="1379130" cy="7127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GB" sz="2800" b="0" i="0" smtClean="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  <a:cs typeface="Calibri" panose="020F0502020204030204" pitchFamily="34" charset="0"/>
                                </a:rPr>
                                <m:t>50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GB" sz="2800" b="0" i="0" smtClean="0">
                                  <a:solidFill>
                                    <a:schemeClr val="tx1"/>
                                  </a:solidFill>
                                  <a:latin typeface="Calibri" panose="020F0502020204030204" pitchFamily="34" charset="0"/>
                                  <a:cs typeface="Calibri" panose="020F0502020204030204" pitchFamily="34" charset="0"/>
                                </a:rPr>
                                <m:t>100</m:t>
                              </m:r>
                            </m:den>
                          </m:f>
                        </m:e>
                      </m:box>
                    </m:oMath>
                  </a14:m>
                  <a:r>
                    <a:rPr lang="en-GB" sz="2800" dirty="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A4B7C06F-BA61-CF4C-9F1D-73867C2559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7168" y="4990260"/>
                  <a:ext cx="1379130" cy="71275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CCDDB9AE-5FAA-36E6-9211-DB0957D3BD28}"/>
                    </a:ext>
                  </a:extLst>
                </p:cNvPr>
                <p:cNvSpPr txBox="1"/>
                <p:nvPr/>
              </p:nvSpPr>
              <p:spPr>
                <a:xfrm>
                  <a:off x="4892871" y="5100629"/>
                  <a:ext cx="137913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GB" sz="2800" dirty="0">
                      <a:solidFill>
                        <a:schemeClr val="tx1"/>
                      </a:solidFill>
                      <a:latin typeface="Calibri" panose="020F0502020204030204" pitchFamily="34" charset="0"/>
                    </a:rPr>
                    <a:t> ?</a:t>
                  </a: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CCDDB9AE-5FAA-36E6-9211-DB0957D3BD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2871" y="5100629"/>
                  <a:ext cx="1379130" cy="523220"/>
                </a:xfrm>
                <a:prstGeom prst="rect">
                  <a:avLst/>
                </a:prstGeom>
                <a:blipFill>
                  <a:blip r:embed="rId11"/>
                  <a:stretch>
                    <a:fillRect t="-11765" b="-3411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977CFDAF-D9C1-2FEA-7BB7-A57990419F57}"/>
              </a:ext>
            </a:extLst>
          </p:cNvPr>
          <p:cNvSpPr txBox="1"/>
          <p:nvPr/>
        </p:nvSpPr>
        <p:spPr>
          <a:xfrm>
            <a:off x="1479780" y="303468"/>
            <a:ext cx="7525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What fraction is shown in the representation?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ACE997A-F604-A3BB-DC88-5A2539F5A8B6}"/>
                  </a:ext>
                </a:extLst>
              </p:cNvPr>
              <p:cNvSpPr txBox="1"/>
              <p:nvPr/>
            </p:nvSpPr>
            <p:spPr>
              <a:xfrm>
                <a:off x="2845428" y="3684599"/>
                <a:ext cx="959053" cy="1549207"/>
              </a:xfrm>
              <a:prstGeom prst="rect">
                <a:avLst/>
              </a:prstGeom>
              <a:solidFill>
                <a:srgbClr val="EBF1DE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GB" sz="32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dirty="0" smtClean="0">
                              <a:latin typeface="Cambria Math" panose="02040503050406030204" pitchFamily="18" charset="0"/>
                            </a:rPr>
                            <m:t>?</m:t>
                          </m:r>
                        </m:num>
                        <m:den>
                          <m:r>
                            <a:rPr lang="en-GB" sz="3200" b="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ACE997A-F604-A3BB-DC88-5A2539F5A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428" y="3684599"/>
                <a:ext cx="959053" cy="1549207"/>
              </a:xfrm>
              <a:prstGeom prst="rect">
                <a:avLst/>
              </a:prstGeom>
              <a:blipFill>
                <a:blip r:embed="rId12"/>
                <a:stretch>
                  <a:fillRect l="-1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3B0A5F5-14A5-6001-30E8-18E352C8D455}"/>
                  </a:ext>
                </a:extLst>
              </p:cNvPr>
              <p:cNvSpPr txBox="1"/>
              <p:nvPr/>
            </p:nvSpPr>
            <p:spPr>
              <a:xfrm>
                <a:off x="5798538" y="3678324"/>
                <a:ext cx="1062035" cy="1549207"/>
              </a:xfrm>
              <a:prstGeom prst="rect">
                <a:avLst/>
              </a:prstGeom>
              <a:solidFill>
                <a:srgbClr val="EBF1DE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?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3200" dirty="0">
                  <a:solidFill>
                    <a:schemeClr val="tx1"/>
                  </a:solidFill>
                </a:endParaRP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3B0A5F5-14A5-6001-30E8-18E352C8D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538" y="3678324"/>
                <a:ext cx="1062035" cy="154920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978413C-EA49-8CCD-319E-A48C545D371B}"/>
                  </a:ext>
                </a:extLst>
              </p:cNvPr>
              <p:cNvSpPr txBox="1"/>
              <p:nvPr/>
            </p:nvSpPr>
            <p:spPr>
              <a:xfrm>
                <a:off x="3586754" y="3736027"/>
                <a:ext cx="1495896" cy="1385829"/>
              </a:xfrm>
              <a:prstGeom prst="rect">
                <a:avLst/>
              </a:prstGeom>
              <a:solidFill>
                <a:srgbClr val="EBF1DE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320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32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dirty="0" smtClean="0">
                            <a:latin typeface="Cambria Math" panose="02040503050406030204" pitchFamily="18" charset="0"/>
                          </a:rPr>
                          <m:t>?</m:t>
                        </m:r>
                      </m:num>
                      <m:den>
                        <m:r>
                          <a:rPr lang="en-GB" sz="3600" b="0" i="1" dirty="0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GB" sz="3200" dirty="0"/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978413C-EA49-8CCD-319E-A48C545D37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754" y="3736027"/>
                <a:ext cx="1495896" cy="138582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5A3B9D6-0919-2706-FDB5-E6E2F3344BAB}"/>
                  </a:ext>
                </a:extLst>
              </p:cNvPr>
              <p:cNvSpPr txBox="1"/>
              <p:nvPr/>
            </p:nvSpPr>
            <p:spPr>
              <a:xfrm>
                <a:off x="6608748" y="3742427"/>
                <a:ext cx="1379130" cy="1394228"/>
              </a:xfrm>
              <a:prstGeom prst="rect">
                <a:avLst/>
              </a:prstGeom>
              <a:solidFill>
                <a:srgbClr val="EBF1DE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?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5A3B9D6-0919-2706-FDB5-E6E2F3344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8748" y="3742427"/>
                <a:ext cx="1379130" cy="139422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67AE2F42-95CB-1769-C15E-1CA4AA0FED78}"/>
              </a:ext>
            </a:extLst>
          </p:cNvPr>
          <p:cNvSpPr txBox="1"/>
          <p:nvPr/>
        </p:nvSpPr>
        <p:spPr>
          <a:xfrm>
            <a:off x="6308197" y="5233806"/>
            <a:ext cx="824222" cy="584775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70C0"/>
                </a:solidFill>
              </a:rPr>
              <a:t>0.5</a:t>
            </a:r>
          </a:p>
        </p:txBody>
      </p:sp>
      <p:pic>
        <p:nvPicPr>
          <p:cNvPr id="38" name="Picture 37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F0C9001E-F214-E431-38DE-6D346816E04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6362DD4-52A7-2173-AAC3-1337D55F121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60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145323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25BDA56-8629-81B7-2B2B-CBC953E94375}"/>
              </a:ext>
            </a:extLst>
          </p:cNvPr>
          <p:cNvGrpSpPr/>
          <p:nvPr/>
        </p:nvGrpSpPr>
        <p:grpSpPr>
          <a:xfrm>
            <a:off x="6565600" y="1816213"/>
            <a:ext cx="1800000" cy="1800000"/>
            <a:chOff x="7804194" y="457424"/>
            <a:chExt cx="2786590" cy="283855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28A6B65-8209-92BB-C57F-2AB17FDA651D}"/>
                </a:ext>
              </a:extLst>
            </p:cNvPr>
            <p:cNvSpPr/>
            <p:nvPr/>
          </p:nvSpPr>
          <p:spPr>
            <a:xfrm rot="16200000">
              <a:off x="7801844" y="302872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547949A-337E-6C04-89C2-398846FC7104}"/>
                </a:ext>
              </a:extLst>
            </p:cNvPr>
            <p:cNvSpPr/>
            <p:nvPr/>
          </p:nvSpPr>
          <p:spPr>
            <a:xfrm rot="16200000">
              <a:off x="8082032" y="302872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206732D-A984-BD33-E77A-0A95A46032EA}"/>
                </a:ext>
              </a:extLst>
            </p:cNvPr>
            <p:cNvSpPr/>
            <p:nvPr/>
          </p:nvSpPr>
          <p:spPr>
            <a:xfrm rot="16200000">
              <a:off x="8362220" y="302872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DA4C19E-0AF8-1BA3-9BAB-7BFEEAE8E944}"/>
                </a:ext>
              </a:extLst>
            </p:cNvPr>
            <p:cNvSpPr/>
            <p:nvPr/>
          </p:nvSpPr>
          <p:spPr>
            <a:xfrm rot="16200000">
              <a:off x="8642408" y="302872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90CBA50-48FF-16BB-9305-BBC57822A8CB}"/>
                </a:ext>
              </a:extLst>
            </p:cNvPr>
            <p:cNvSpPr/>
            <p:nvPr/>
          </p:nvSpPr>
          <p:spPr>
            <a:xfrm rot="16200000">
              <a:off x="8922596" y="3028728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6FF2D25-224F-E57E-DAC1-84846419E65A}"/>
                </a:ext>
              </a:extLst>
            </p:cNvPr>
            <p:cNvSpPr/>
            <p:nvPr/>
          </p:nvSpPr>
          <p:spPr>
            <a:xfrm rot="16200000">
              <a:off x="9202784" y="302872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E937839-0132-E3EB-6121-4A8489EE6BD3}"/>
                </a:ext>
              </a:extLst>
            </p:cNvPr>
            <p:cNvSpPr/>
            <p:nvPr/>
          </p:nvSpPr>
          <p:spPr>
            <a:xfrm rot="16200000">
              <a:off x="9482971" y="302872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D02A7B4-B032-352F-83DD-B5F190A54FD3}"/>
                </a:ext>
              </a:extLst>
            </p:cNvPr>
            <p:cNvSpPr/>
            <p:nvPr/>
          </p:nvSpPr>
          <p:spPr>
            <a:xfrm rot="16200000">
              <a:off x="9763159" y="302872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412AA77-030F-C0CB-9CC6-16B3BFD14EAD}"/>
                </a:ext>
              </a:extLst>
            </p:cNvPr>
            <p:cNvSpPr/>
            <p:nvPr/>
          </p:nvSpPr>
          <p:spPr>
            <a:xfrm rot="16200000">
              <a:off x="10043347" y="302872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9C62D9A-EE5F-10B7-8923-A4F68044832D}"/>
                </a:ext>
              </a:extLst>
            </p:cNvPr>
            <p:cNvSpPr/>
            <p:nvPr/>
          </p:nvSpPr>
          <p:spPr>
            <a:xfrm rot="16200000">
              <a:off x="10323535" y="3028728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5194E4E-A8A2-1735-6546-C7545F44F3FC}"/>
                </a:ext>
              </a:extLst>
            </p:cNvPr>
            <p:cNvSpPr/>
            <p:nvPr/>
          </p:nvSpPr>
          <p:spPr>
            <a:xfrm rot="16200000">
              <a:off x="7801719" y="274330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ED60D62-1655-3DEE-CB56-98DAE73F7D0E}"/>
                </a:ext>
              </a:extLst>
            </p:cNvPr>
            <p:cNvSpPr/>
            <p:nvPr/>
          </p:nvSpPr>
          <p:spPr>
            <a:xfrm rot="16200000">
              <a:off x="8081907" y="274330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D54487E-57C8-F6F5-BEAD-A02478774732}"/>
                </a:ext>
              </a:extLst>
            </p:cNvPr>
            <p:cNvSpPr/>
            <p:nvPr/>
          </p:nvSpPr>
          <p:spPr>
            <a:xfrm rot="16200000">
              <a:off x="8362095" y="274330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58EBAD-E6C4-8B72-2EE7-4F07A791A1BA}"/>
                </a:ext>
              </a:extLst>
            </p:cNvPr>
            <p:cNvSpPr/>
            <p:nvPr/>
          </p:nvSpPr>
          <p:spPr>
            <a:xfrm rot="16200000">
              <a:off x="8642283" y="274330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57C021B-1173-B00D-BFA0-AA6BBBA07147}"/>
                </a:ext>
              </a:extLst>
            </p:cNvPr>
            <p:cNvSpPr/>
            <p:nvPr/>
          </p:nvSpPr>
          <p:spPr>
            <a:xfrm rot="16200000">
              <a:off x="8922471" y="2743303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0E3CF90-2CD8-8ADB-F09C-AF5E130B42F0}"/>
                </a:ext>
              </a:extLst>
            </p:cNvPr>
            <p:cNvSpPr/>
            <p:nvPr/>
          </p:nvSpPr>
          <p:spPr>
            <a:xfrm rot="16200000">
              <a:off x="9202659" y="274330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6B477A4-4EEA-9EAA-C1CC-2AEFBA480573}"/>
                </a:ext>
              </a:extLst>
            </p:cNvPr>
            <p:cNvSpPr/>
            <p:nvPr/>
          </p:nvSpPr>
          <p:spPr>
            <a:xfrm rot="16200000">
              <a:off x="9482846" y="274330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DACB323-895E-8089-11FF-789825FA0401}"/>
                </a:ext>
              </a:extLst>
            </p:cNvPr>
            <p:cNvSpPr/>
            <p:nvPr/>
          </p:nvSpPr>
          <p:spPr>
            <a:xfrm rot="16200000">
              <a:off x="9763034" y="274330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D9285E8-5871-20A2-3403-8CAE206B9243}"/>
                </a:ext>
              </a:extLst>
            </p:cNvPr>
            <p:cNvSpPr/>
            <p:nvPr/>
          </p:nvSpPr>
          <p:spPr>
            <a:xfrm rot="16200000">
              <a:off x="10043222" y="274330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C894FBC-B215-07DF-7667-1988E0E62DD6}"/>
                </a:ext>
              </a:extLst>
            </p:cNvPr>
            <p:cNvSpPr/>
            <p:nvPr/>
          </p:nvSpPr>
          <p:spPr>
            <a:xfrm rot="16200000">
              <a:off x="10323410" y="2743303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081DB3F-7D60-D2B6-60C7-B74CC5457FC0}"/>
                </a:ext>
              </a:extLst>
            </p:cNvPr>
            <p:cNvSpPr/>
            <p:nvPr/>
          </p:nvSpPr>
          <p:spPr>
            <a:xfrm rot="16200000">
              <a:off x="7801719" y="245787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C733CDC-0433-7EEC-776D-F874759849DD}"/>
                </a:ext>
              </a:extLst>
            </p:cNvPr>
            <p:cNvSpPr/>
            <p:nvPr/>
          </p:nvSpPr>
          <p:spPr>
            <a:xfrm rot="16200000">
              <a:off x="8081907" y="245787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8573103-6834-CEBD-11B7-A22C54FA8227}"/>
                </a:ext>
              </a:extLst>
            </p:cNvPr>
            <p:cNvSpPr/>
            <p:nvPr/>
          </p:nvSpPr>
          <p:spPr>
            <a:xfrm rot="16200000">
              <a:off x="8362095" y="245787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B54068F-FB35-2AB0-3134-98D425B67485}"/>
                </a:ext>
              </a:extLst>
            </p:cNvPr>
            <p:cNvSpPr/>
            <p:nvPr/>
          </p:nvSpPr>
          <p:spPr>
            <a:xfrm rot="16200000">
              <a:off x="8642283" y="245787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D76164A-38A4-47A2-D160-B7A27A9C44D0}"/>
                </a:ext>
              </a:extLst>
            </p:cNvPr>
            <p:cNvSpPr/>
            <p:nvPr/>
          </p:nvSpPr>
          <p:spPr>
            <a:xfrm rot="16200000">
              <a:off x="8922471" y="2457877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F868DF2-04CE-52DD-83C3-7EB62E6C13B2}"/>
                </a:ext>
              </a:extLst>
            </p:cNvPr>
            <p:cNvSpPr/>
            <p:nvPr/>
          </p:nvSpPr>
          <p:spPr>
            <a:xfrm rot="16200000">
              <a:off x="9202659" y="245787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239B74F-DE06-74B1-6EF1-12FBDB7EA1D6}"/>
                </a:ext>
              </a:extLst>
            </p:cNvPr>
            <p:cNvSpPr/>
            <p:nvPr/>
          </p:nvSpPr>
          <p:spPr>
            <a:xfrm rot="16200000">
              <a:off x="9482846" y="245787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6223F26-7501-AB26-055A-7C64F43CDDF4}"/>
                </a:ext>
              </a:extLst>
            </p:cNvPr>
            <p:cNvSpPr/>
            <p:nvPr/>
          </p:nvSpPr>
          <p:spPr>
            <a:xfrm rot="16200000">
              <a:off x="9763034" y="245787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557F53B-0294-980C-2AAC-0BE615D9CB98}"/>
                </a:ext>
              </a:extLst>
            </p:cNvPr>
            <p:cNvSpPr/>
            <p:nvPr/>
          </p:nvSpPr>
          <p:spPr>
            <a:xfrm rot="16200000">
              <a:off x="10043222" y="245787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0321360-CE77-62ED-643B-65E609E2ADCB}"/>
                </a:ext>
              </a:extLst>
            </p:cNvPr>
            <p:cNvSpPr/>
            <p:nvPr/>
          </p:nvSpPr>
          <p:spPr>
            <a:xfrm rot="16200000">
              <a:off x="10323410" y="2457877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99843BC-31BD-2F3B-BA69-BE05C18161E6}"/>
                </a:ext>
              </a:extLst>
            </p:cNvPr>
            <p:cNvSpPr/>
            <p:nvPr/>
          </p:nvSpPr>
          <p:spPr>
            <a:xfrm rot="16200000">
              <a:off x="7801719" y="217245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ACE7455-8E57-AC42-9769-A20D51844E6E}"/>
                </a:ext>
              </a:extLst>
            </p:cNvPr>
            <p:cNvSpPr/>
            <p:nvPr/>
          </p:nvSpPr>
          <p:spPr>
            <a:xfrm rot="16200000">
              <a:off x="8081907" y="217245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B911DCF-3925-F9DC-20D8-A1F0392347D5}"/>
                </a:ext>
              </a:extLst>
            </p:cNvPr>
            <p:cNvSpPr/>
            <p:nvPr/>
          </p:nvSpPr>
          <p:spPr>
            <a:xfrm rot="16200000">
              <a:off x="8362095" y="217245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8C332D9-8B02-61F2-93E9-E998B5BB6CD7}"/>
                </a:ext>
              </a:extLst>
            </p:cNvPr>
            <p:cNvSpPr/>
            <p:nvPr/>
          </p:nvSpPr>
          <p:spPr>
            <a:xfrm rot="16200000">
              <a:off x="8642283" y="217245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81BB035-DE60-5CD0-6AEC-76A3822F11F2}"/>
                </a:ext>
              </a:extLst>
            </p:cNvPr>
            <p:cNvSpPr/>
            <p:nvPr/>
          </p:nvSpPr>
          <p:spPr>
            <a:xfrm rot="16200000">
              <a:off x="8922471" y="2172452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D438DC2-C9B4-B245-6493-33C9E6BF8B7C}"/>
                </a:ext>
              </a:extLst>
            </p:cNvPr>
            <p:cNvSpPr/>
            <p:nvPr/>
          </p:nvSpPr>
          <p:spPr>
            <a:xfrm rot="16200000">
              <a:off x="9202659" y="217245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56E7E4F-0623-C84C-31C4-27EF71539168}"/>
                </a:ext>
              </a:extLst>
            </p:cNvPr>
            <p:cNvSpPr/>
            <p:nvPr/>
          </p:nvSpPr>
          <p:spPr>
            <a:xfrm rot="16200000">
              <a:off x="9482846" y="217245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3CC68CE-2720-8ED1-0C5E-D2F71AB42BC9}"/>
                </a:ext>
              </a:extLst>
            </p:cNvPr>
            <p:cNvSpPr/>
            <p:nvPr/>
          </p:nvSpPr>
          <p:spPr>
            <a:xfrm rot="16200000">
              <a:off x="9763034" y="217245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3D4B603-3FDB-B855-56CA-14055BD09CD1}"/>
                </a:ext>
              </a:extLst>
            </p:cNvPr>
            <p:cNvSpPr/>
            <p:nvPr/>
          </p:nvSpPr>
          <p:spPr>
            <a:xfrm rot="16200000">
              <a:off x="10043222" y="217245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7624EDD-301A-B180-E055-1C23F1536DBA}"/>
                </a:ext>
              </a:extLst>
            </p:cNvPr>
            <p:cNvSpPr/>
            <p:nvPr/>
          </p:nvSpPr>
          <p:spPr>
            <a:xfrm rot="16200000">
              <a:off x="10323410" y="2172452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2A37C66-AF80-4D00-31AB-72B228DB8257}"/>
                </a:ext>
              </a:extLst>
            </p:cNvPr>
            <p:cNvSpPr/>
            <p:nvPr/>
          </p:nvSpPr>
          <p:spPr>
            <a:xfrm rot="16200000">
              <a:off x="7801719" y="188702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187D6FD-F7DF-5E85-4393-42781C25245B}"/>
                </a:ext>
              </a:extLst>
            </p:cNvPr>
            <p:cNvSpPr/>
            <p:nvPr/>
          </p:nvSpPr>
          <p:spPr>
            <a:xfrm rot="16200000">
              <a:off x="8081907" y="188702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44BAC0A-7B0C-9851-33EC-6387E404B6C4}"/>
                </a:ext>
              </a:extLst>
            </p:cNvPr>
            <p:cNvSpPr/>
            <p:nvPr/>
          </p:nvSpPr>
          <p:spPr>
            <a:xfrm rot="16200000">
              <a:off x="8362095" y="188702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003367E-920A-F596-E15F-5A06D755201B}"/>
                </a:ext>
              </a:extLst>
            </p:cNvPr>
            <p:cNvSpPr/>
            <p:nvPr/>
          </p:nvSpPr>
          <p:spPr>
            <a:xfrm rot="16200000">
              <a:off x="8642283" y="188702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F2A69E5-769E-A9A8-5BCA-2A297DA6F1EB}"/>
                </a:ext>
              </a:extLst>
            </p:cNvPr>
            <p:cNvSpPr/>
            <p:nvPr/>
          </p:nvSpPr>
          <p:spPr>
            <a:xfrm rot="16200000">
              <a:off x="8922471" y="188702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455D624-472A-2DF2-4992-466408B8E721}"/>
                </a:ext>
              </a:extLst>
            </p:cNvPr>
            <p:cNvSpPr/>
            <p:nvPr/>
          </p:nvSpPr>
          <p:spPr>
            <a:xfrm rot="16200000">
              <a:off x="9202659" y="18870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37B54B3-D3BB-32BC-99C1-921515F3A2A6}"/>
                </a:ext>
              </a:extLst>
            </p:cNvPr>
            <p:cNvSpPr/>
            <p:nvPr/>
          </p:nvSpPr>
          <p:spPr>
            <a:xfrm rot="16200000">
              <a:off x="9482846" y="18870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EC9C68C-FD97-A16A-BCAC-7B9245A37425}"/>
                </a:ext>
              </a:extLst>
            </p:cNvPr>
            <p:cNvSpPr/>
            <p:nvPr/>
          </p:nvSpPr>
          <p:spPr>
            <a:xfrm rot="16200000">
              <a:off x="9763034" y="18870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1DE937E-FAF6-E762-C3A5-A7592EB53408}"/>
                </a:ext>
              </a:extLst>
            </p:cNvPr>
            <p:cNvSpPr/>
            <p:nvPr/>
          </p:nvSpPr>
          <p:spPr>
            <a:xfrm rot="16200000">
              <a:off x="10043222" y="18870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74C94A7-6296-F57D-343E-82ADBF5AE6C2}"/>
                </a:ext>
              </a:extLst>
            </p:cNvPr>
            <p:cNvSpPr/>
            <p:nvPr/>
          </p:nvSpPr>
          <p:spPr>
            <a:xfrm rot="16200000">
              <a:off x="10323410" y="188702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573CB2A-66A2-0D2E-B448-CD405BAA039D}"/>
                </a:ext>
              </a:extLst>
            </p:cNvPr>
            <p:cNvSpPr/>
            <p:nvPr/>
          </p:nvSpPr>
          <p:spPr>
            <a:xfrm rot="16200000">
              <a:off x="7801719" y="160160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99D8EB9-1BB7-4DAF-BD2A-5EE5E037C7EE}"/>
                </a:ext>
              </a:extLst>
            </p:cNvPr>
            <p:cNvSpPr/>
            <p:nvPr/>
          </p:nvSpPr>
          <p:spPr>
            <a:xfrm rot="16200000">
              <a:off x="8081907" y="160160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AD274A2-08DA-1962-EED5-69AEFB45450F}"/>
                </a:ext>
              </a:extLst>
            </p:cNvPr>
            <p:cNvSpPr/>
            <p:nvPr/>
          </p:nvSpPr>
          <p:spPr>
            <a:xfrm rot="16200000">
              <a:off x="8362095" y="160160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4A891B2-0C98-7CF2-E131-2FA1AC2DA1CF}"/>
                </a:ext>
              </a:extLst>
            </p:cNvPr>
            <p:cNvSpPr/>
            <p:nvPr/>
          </p:nvSpPr>
          <p:spPr>
            <a:xfrm rot="16200000">
              <a:off x="8642283" y="160160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A049565-5623-C6CC-DF03-72278CD5748D}"/>
                </a:ext>
              </a:extLst>
            </p:cNvPr>
            <p:cNvSpPr/>
            <p:nvPr/>
          </p:nvSpPr>
          <p:spPr>
            <a:xfrm rot="16200000">
              <a:off x="8922471" y="1601601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BCD6620-587D-D2D3-9AD4-825BF052F0EC}"/>
                </a:ext>
              </a:extLst>
            </p:cNvPr>
            <p:cNvSpPr/>
            <p:nvPr/>
          </p:nvSpPr>
          <p:spPr>
            <a:xfrm rot="16200000">
              <a:off x="9202659" y="160160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1122682-4850-6572-0A91-97FD4B0D3A2D}"/>
                </a:ext>
              </a:extLst>
            </p:cNvPr>
            <p:cNvSpPr/>
            <p:nvPr/>
          </p:nvSpPr>
          <p:spPr>
            <a:xfrm rot="16200000">
              <a:off x="9482846" y="160160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348E94F-2843-1938-4AF8-EB72010FF477}"/>
                </a:ext>
              </a:extLst>
            </p:cNvPr>
            <p:cNvSpPr/>
            <p:nvPr/>
          </p:nvSpPr>
          <p:spPr>
            <a:xfrm rot="16200000">
              <a:off x="9763034" y="160160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669F77C3-42A0-79D4-EEE5-66E371382864}"/>
                </a:ext>
              </a:extLst>
            </p:cNvPr>
            <p:cNvSpPr/>
            <p:nvPr/>
          </p:nvSpPr>
          <p:spPr>
            <a:xfrm rot="16200000">
              <a:off x="10043222" y="160160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05772E9-C4B8-5712-F517-F2AC49A93778}"/>
                </a:ext>
              </a:extLst>
            </p:cNvPr>
            <p:cNvSpPr/>
            <p:nvPr/>
          </p:nvSpPr>
          <p:spPr>
            <a:xfrm rot="16200000">
              <a:off x="10323410" y="1601601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48" name="Rectangle 447">
              <a:extLst>
                <a:ext uri="{FF2B5EF4-FFF2-40B4-BE49-F238E27FC236}">
                  <a16:creationId xmlns:a16="http://schemas.microsoft.com/office/drawing/2014/main" id="{EA65910E-87C4-FAC7-0B8D-6A89A4F71A15}"/>
                </a:ext>
              </a:extLst>
            </p:cNvPr>
            <p:cNvSpPr/>
            <p:nvPr/>
          </p:nvSpPr>
          <p:spPr>
            <a:xfrm rot="16200000">
              <a:off x="7801719" y="131617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49" name="Rectangle 448">
              <a:extLst>
                <a:ext uri="{FF2B5EF4-FFF2-40B4-BE49-F238E27FC236}">
                  <a16:creationId xmlns:a16="http://schemas.microsoft.com/office/drawing/2014/main" id="{BD3740D5-C1CE-4AD1-7C75-EBEF8978F3D7}"/>
                </a:ext>
              </a:extLst>
            </p:cNvPr>
            <p:cNvSpPr/>
            <p:nvPr/>
          </p:nvSpPr>
          <p:spPr>
            <a:xfrm rot="16200000">
              <a:off x="8081907" y="131617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0" name="Rectangle 449">
              <a:extLst>
                <a:ext uri="{FF2B5EF4-FFF2-40B4-BE49-F238E27FC236}">
                  <a16:creationId xmlns:a16="http://schemas.microsoft.com/office/drawing/2014/main" id="{FEB25B99-8540-0C0E-EECF-9A647B9AE0A6}"/>
                </a:ext>
              </a:extLst>
            </p:cNvPr>
            <p:cNvSpPr/>
            <p:nvPr/>
          </p:nvSpPr>
          <p:spPr>
            <a:xfrm rot="16200000">
              <a:off x="8362095" y="131617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1" name="Rectangle 450">
              <a:extLst>
                <a:ext uri="{FF2B5EF4-FFF2-40B4-BE49-F238E27FC236}">
                  <a16:creationId xmlns:a16="http://schemas.microsoft.com/office/drawing/2014/main" id="{D53ECCF7-4834-C65A-B6EF-FC074B1FCE67}"/>
                </a:ext>
              </a:extLst>
            </p:cNvPr>
            <p:cNvSpPr/>
            <p:nvPr/>
          </p:nvSpPr>
          <p:spPr>
            <a:xfrm rot="16200000">
              <a:off x="8642283" y="131617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2" name="Rectangle 451">
              <a:extLst>
                <a:ext uri="{FF2B5EF4-FFF2-40B4-BE49-F238E27FC236}">
                  <a16:creationId xmlns:a16="http://schemas.microsoft.com/office/drawing/2014/main" id="{38C2F930-188C-2B33-D24E-BC5596DD3AB4}"/>
                </a:ext>
              </a:extLst>
            </p:cNvPr>
            <p:cNvSpPr/>
            <p:nvPr/>
          </p:nvSpPr>
          <p:spPr>
            <a:xfrm rot="16200000">
              <a:off x="8922471" y="1316176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3" name="Rectangle 452">
              <a:extLst>
                <a:ext uri="{FF2B5EF4-FFF2-40B4-BE49-F238E27FC236}">
                  <a16:creationId xmlns:a16="http://schemas.microsoft.com/office/drawing/2014/main" id="{B8890B45-FA85-8B99-A19A-4DFAC84EEAA3}"/>
                </a:ext>
              </a:extLst>
            </p:cNvPr>
            <p:cNvSpPr/>
            <p:nvPr/>
          </p:nvSpPr>
          <p:spPr>
            <a:xfrm rot="16200000">
              <a:off x="9202659" y="131617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4" name="Rectangle 453">
              <a:extLst>
                <a:ext uri="{FF2B5EF4-FFF2-40B4-BE49-F238E27FC236}">
                  <a16:creationId xmlns:a16="http://schemas.microsoft.com/office/drawing/2014/main" id="{F58382BE-8C56-39EE-1C0B-DB8BC1803BA6}"/>
                </a:ext>
              </a:extLst>
            </p:cNvPr>
            <p:cNvSpPr/>
            <p:nvPr/>
          </p:nvSpPr>
          <p:spPr>
            <a:xfrm rot="16200000">
              <a:off x="9482846" y="131617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5" name="Rectangle 454">
              <a:extLst>
                <a:ext uri="{FF2B5EF4-FFF2-40B4-BE49-F238E27FC236}">
                  <a16:creationId xmlns:a16="http://schemas.microsoft.com/office/drawing/2014/main" id="{D470CFD7-4544-16B7-E042-6554C84BDC98}"/>
                </a:ext>
              </a:extLst>
            </p:cNvPr>
            <p:cNvSpPr/>
            <p:nvPr/>
          </p:nvSpPr>
          <p:spPr>
            <a:xfrm rot="16200000">
              <a:off x="9763034" y="131617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6" name="Rectangle 455">
              <a:extLst>
                <a:ext uri="{FF2B5EF4-FFF2-40B4-BE49-F238E27FC236}">
                  <a16:creationId xmlns:a16="http://schemas.microsoft.com/office/drawing/2014/main" id="{43763F26-059F-845D-956B-0C0B50D1CF1B}"/>
                </a:ext>
              </a:extLst>
            </p:cNvPr>
            <p:cNvSpPr/>
            <p:nvPr/>
          </p:nvSpPr>
          <p:spPr>
            <a:xfrm rot="16200000">
              <a:off x="10043222" y="131617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7" name="Rectangle 456">
              <a:extLst>
                <a:ext uri="{FF2B5EF4-FFF2-40B4-BE49-F238E27FC236}">
                  <a16:creationId xmlns:a16="http://schemas.microsoft.com/office/drawing/2014/main" id="{D9FB1953-D8C8-2E34-69EC-E057B143F223}"/>
                </a:ext>
              </a:extLst>
            </p:cNvPr>
            <p:cNvSpPr/>
            <p:nvPr/>
          </p:nvSpPr>
          <p:spPr>
            <a:xfrm rot="16200000">
              <a:off x="10323410" y="1316176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8" name="Rectangle 457">
              <a:extLst>
                <a:ext uri="{FF2B5EF4-FFF2-40B4-BE49-F238E27FC236}">
                  <a16:creationId xmlns:a16="http://schemas.microsoft.com/office/drawing/2014/main" id="{F95379B9-2EDB-1367-C3B1-A9E073AD0956}"/>
                </a:ext>
              </a:extLst>
            </p:cNvPr>
            <p:cNvSpPr/>
            <p:nvPr/>
          </p:nvSpPr>
          <p:spPr>
            <a:xfrm rot="16200000">
              <a:off x="7801719" y="103075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59" name="Rectangle 458">
              <a:extLst>
                <a:ext uri="{FF2B5EF4-FFF2-40B4-BE49-F238E27FC236}">
                  <a16:creationId xmlns:a16="http://schemas.microsoft.com/office/drawing/2014/main" id="{D9EE75CD-D6B1-4319-9094-89A582D7193E}"/>
                </a:ext>
              </a:extLst>
            </p:cNvPr>
            <p:cNvSpPr/>
            <p:nvPr/>
          </p:nvSpPr>
          <p:spPr>
            <a:xfrm rot="16200000">
              <a:off x="8081907" y="103075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0" name="Rectangle 459">
              <a:extLst>
                <a:ext uri="{FF2B5EF4-FFF2-40B4-BE49-F238E27FC236}">
                  <a16:creationId xmlns:a16="http://schemas.microsoft.com/office/drawing/2014/main" id="{768EA185-1110-8E0E-DD79-84437173B0CC}"/>
                </a:ext>
              </a:extLst>
            </p:cNvPr>
            <p:cNvSpPr/>
            <p:nvPr/>
          </p:nvSpPr>
          <p:spPr>
            <a:xfrm rot="16200000">
              <a:off x="8362095" y="103075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1" name="Rectangle 460">
              <a:extLst>
                <a:ext uri="{FF2B5EF4-FFF2-40B4-BE49-F238E27FC236}">
                  <a16:creationId xmlns:a16="http://schemas.microsoft.com/office/drawing/2014/main" id="{A9DD1F4D-B41A-FF88-D2A1-620AD5EA4B96}"/>
                </a:ext>
              </a:extLst>
            </p:cNvPr>
            <p:cNvSpPr/>
            <p:nvPr/>
          </p:nvSpPr>
          <p:spPr>
            <a:xfrm rot="16200000">
              <a:off x="8642283" y="103075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2" name="Rectangle 461">
              <a:extLst>
                <a:ext uri="{FF2B5EF4-FFF2-40B4-BE49-F238E27FC236}">
                  <a16:creationId xmlns:a16="http://schemas.microsoft.com/office/drawing/2014/main" id="{40893B88-F2E8-E9EE-6C49-C81D4298F067}"/>
                </a:ext>
              </a:extLst>
            </p:cNvPr>
            <p:cNvSpPr/>
            <p:nvPr/>
          </p:nvSpPr>
          <p:spPr>
            <a:xfrm rot="16200000">
              <a:off x="8922471" y="1030750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3" name="Rectangle 462">
              <a:extLst>
                <a:ext uri="{FF2B5EF4-FFF2-40B4-BE49-F238E27FC236}">
                  <a16:creationId xmlns:a16="http://schemas.microsoft.com/office/drawing/2014/main" id="{B6C88A5C-EBF9-2967-BD47-6F7E590E2572}"/>
                </a:ext>
              </a:extLst>
            </p:cNvPr>
            <p:cNvSpPr/>
            <p:nvPr/>
          </p:nvSpPr>
          <p:spPr>
            <a:xfrm rot="16200000">
              <a:off x="9202659" y="10307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4" name="Rectangle 463">
              <a:extLst>
                <a:ext uri="{FF2B5EF4-FFF2-40B4-BE49-F238E27FC236}">
                  <a16:creationId xmlns:a16="http://schemas.microsoft.com/office/drawing/2014/main" id="{DA73F601-83CB-8715-C2EC-E7118EA3D355}"/>
                </a:ext>
              </a:extLst>
            </p:cNvPr>
            <p:cNvSpPr/>
            <p:nvPr/>
          </p:nvSpPr>
          <p:spPr>
            <a:xfrm rot="16200000">
              <a:off x="9482846" y="10307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5" name="Rectangle 464">
              <a:extLst>
                <a:ext uri="{FF2B5EF4-FFF2-40B4-BE49-F238E27FC236}">
                  <a16:creationId xmlns:a16="http://schemas.microsoft.com/office/drawing/2014/main" id="{338485A1-386C-7718-BAA1-CBBCB64AFB43}"/>
                </a:ext>
              </a:extLst>
            </p:cNvPr>
            <p:cNvSpPr/>
            <p:nvPr/>
          </p:nvSpPr>
          <p:spPr>
            <a:xfrm rot="16200000">
              <a:off x="9763034" y="10307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6" name="Rectangle 465">
              <a:extLst>
                <a:ext uri="{FF2B5EF4-FFF2-40B4-BE49-F238E27FC236}">
                  <a16:creationId xmlns:a16="http://schemas.microsoft.com/office/drawing/2014/main" id="{7396391E-E735-96BD-49F9-1DA4C968C607}"/>
                </a:ext>
              </a:extLst>
            </p:cNvPr>
            <p:cNvSpPr/>
            <p:nvPr/>
          </p:nvSpPr>
          <p:spPr>
            <a:xfrm rot="16200000">
              <a:off x="10043222" y="10307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7" name="Rectangle 466">
              <a:extLst>
                <a:ext uri="{FF2B5EF4-FFF2-40B4-BE49-F238E27FC236}">
                  <a16:creationId xmlns:a16="http://schemas.microsoft.com/office/drawing/2014/main" id="{5A9FAA43-4988-4407-5873-0D5DBA142E71}"/>
                </a:ext>
              </a:extLst>
            </p:cNvPr>
            <p:cNvSpPr/>
            <p:nvPr/>
          </p:nvSpPr>
          <p:spPr>
            <a:xfrm rot="16200000">
              <a:off x="10323410" y="1030750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8" name="Rectangle 467">
              <a:extLst>
                <a:ext uri="{FF2B5EF4-FFF2-40B4-BE49-F238E27FC236}">
                  <a16:creationId xmlns:a16="http://schemas.microsoft.com/office/drawing/2014/main" id="{F4F6DE1C-7ED7-1C7F-7CC2-B713421C1403}"/>
                </a:ext>
              </a:extLst>
            </p:cNvPr>
            <p:cNvSpPr/>
            <p:nvPr/>
          </p:nvSpPr>
          <p:spPr>
            <a:xfrm rot="16200000">
              <a:off x="7801719" y="74532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69" name="Rectangle 468">
              <a:extLst>
                <a:ext uri="{FF2B5EF4-FFF2-40B4-BE49-F238E27FC236}">
                  <a16:creationId xmlns:a16="http://schemas.microsoft.com/office/drawing/2014/main" id="{E74DB246-5FB0-1CE3-FC25-B9EA9638DFF7}"/>
                </a:ext>
              </a:extLst>
            </p:cNvPr>
            <p:cNvSpPr/>
            <p:nvPr/>
          </p:nvSpPr>
          <p:spPr>
            <a:xfrm rot="16200000">
              <a:off x="8081907" y="74532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0" name="Rectangle 469">
              <a:extLst>
                <a:ext uri="{FF2B5EF4-FFF2-40B4-BE49-F238E27FC236}">
                  <a16:creationId xmlns:a16="http://schemas.microsoft.com/office/drawing/2014/main" id="{97C211BA-008C-E4B9-D8CB-3665112966F5}"/>
                </a:ext>
              </a:extLst>
            </p:cNvPr>
            <p:cNvSpPr/>
            <p:nvPr/>
          </p:nvSpPr>
          <p:spPr>
            <a:xfrm rot="16200000">
              <a:off x="8362095" y="74532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1" name="Rectangle 470">
              <a:extLst>
                <a:ext uri="{FF2B5EF4-FFF2-40B4-BE49-F238E27FC236}">
                  <a16:creationId xmlns:a16="http://schemas.microsoft.com/office/drawing/2014/main" id="{F8D1C0ED-5E46-5BDA-D176-3F3E31E4845B}"/>
                </a:ext>
              </a:extLst>
            </p:cNvPr>
            <p:cNvSpPr/>
            <p:nvPr/>
          </p:nvSpPr>
          <p:spPr>
            <a:xfrm rot="16200000">
              <a:off x="8642283" y="74532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2" name="Rectangle 471">
              <a:extLst>
                <a:ext uri="{FF2B5EF4-FFF2-40B4-BE49-F238E27FC236}">
                  <a16:creationId xmlns:a16="http://schemas.microsoft.com/office/drawing/2014/main" id="{14B3BCBE-6994-F516-6C7C-D2CF62D0744F}"/>
                </a:ext>
              </a:extLst>
            </p:cNvPr>
            <p:cNvSpPr/>
            <p:nvPr/>
          </p:nvSpPr>
          <p:spPr>
            <a:xfrm rot="16200000">
              <a:off x="8922471" y="745325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3" name="Rectangle 472">
              <a:extLst>
                <a:ext uri="{FF2B5EF4-FFF2-40B4-BE49-F238E27FC236}">
                  <a16:creationId xmlns:a16="http://schemas.microsoft.com/office/drawing/2014/main" id="{A74D13AA-71DD-220F-2D0D-261DCE5A1AFB}"/>
                </a:ext>
              </a:extLst>
            </p:cNvPr>
            <p:cNvSpPr/>
            <p:nvPr/>
          </p:nvSpPr>
          <p:spPr>
            <a:xfrm rot="16200000">
              <a:off x="9202659" y="74532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4" name="Rectangle 473">
              <a:extLst>
                <a:ext uri="{FF2B5EF4-FFF2-40B4-BE49-F238E27FC236}">
                  <a16:creationId xmlns:a16="http://schemas.microsoft.com/office/drawing/2014/main" id="{AAF8DA31-3056-3713-9581-D5C438242899}"/>
                </a:ext>
              </a:extLst>
            </p:cNvPr>
            <p:cNvSpPr/>
            <p:nvPr/>
          </p:nvSpPr>
          <p:spPr>
            <a:xfrm rot="16200000">
              <a:off x="9482846" y="74532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5" name="Rectangle 474">
              <a:extLst>
                <a:ext uri="{FF2B5EF4-FFF2-40B4-BE49-F238E27FC236}">
                  <a16:creationId xmlns:a16="http://schemas.microsoft.com/office/drawing/2014/main" id="{42EEF135-A463-A578-E102-1170A170494E}"/>
                </a:ext>
              </a:extLst>
            </p:cNvPr>
            <p:cNvSpPr/>
            <p:nvPr/>
          </p:nvSpPr>
          <p:spPr>
            <a:xfrm rot="16200000">
              <a:off x="9763034" y="74532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6" name="Rectangle 475">
              <a:extLst>
                <a:ext uri="{FF2B5EF4-FFF2-40B4-BE49-F238E27FC236}">
                  <a16:creationId xmlns:a16="http://schemas.microsoft.com/office/drawing/2014/main" id="{4CD6770A-F201-2F15-5DC8-15326CF5B53F}"/>
                </a:ext>
              </a:extLst>
            </p:cNvPr>
            <p:cNvSpPr/>
            <p:nvPr/>
          </p:nvSpPr>
          <p:spPr>
            <a:xfrm rot="16200000">
              <a:off x="10043222" y="74532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7" name="Rectangle 476">
              <a:extLst>
                <a:ext uri="{FF2B5EF4-FFF2-40B4-BE49-F238E27FC236}">
                  <a16:creationId xmlns:a16="http://schemas.microsoft.com/office/drawing/2014/main" id="{31E44C45-53FD-E07F-CD6D-60E58BD9431E}"/>
                </a:ext>
              </a:extLst>
            </p:cNvPr>
            <p:cNvSpPr/>
            <p:nvPr/>
          </p:nvSpPr>
          <p:spPr>
            <a:xfrm rot="16200000">
              <a:off x="10323410" y="745325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8" name="Rectangle 477">
              <a:extLst>
                <a:ext uri="{FF2B5EF4-FFF2-40B4-BE49-F238E27FC236}">
                  <a16:creationId xmlns:a16="http://schemas.microsoft.com/office/drawing/2014/main" id="{6A1F6F70-4EE6-5485-657F-1252CF7FA48C}"/>
                </a:ext>
              </a:extLst>
            </p:cNvPr>
            <p:cNvSpPr/>
            <p:nvPr/>
          </p:nvSpPr>
          <p:spPr>
            <a:xfrm rot="16200000">
              <a:off x="7801719" y="45989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79" name="Rectangle 478">
              <a:extLst>
                <a:ext uri="{FF2B5EF4-FFF2-40B4-BE49-F238E27FC236}">
                  <a16:creationId xmlns:a16="http://schemas.microsoft.com/office/drawing/2014/main" id="{A6D2713D-8260-89DA-C987-02A39635CE7C}"/>
                </a:ext>
              </a:extLst>
            </p:cNvPr>
            <p:cNvSpPr/>
            <p:nvPr/>
          </p:nvSpPr>
          <p:spPr>
            <a:xfrm rot="16200000">
              <a:off x="8081907" y="45989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0" name="Rectangle 479">
              <a:extLst>
                <a:ext uri="{FF2B5EF4-FFF2-40B4-BE49-F238E27FC236}">
                  <a16:creationId xmlns:a16="http://schemas.microsoft.com/office/drawing/2014/main" id="{EE37BCA0-6811-6CF4-EF75-8C4F685F60A1}"/>
                </a:ext>
              </a:extLst>
            </p:cNvPr>
            <p:cNvSpPr/>
            <p:nvPr/>
          </p:nvSpPr>
          <p:spPr>
            <a:xfrm rot="16200000">
              <a:off x="8362095" y="45989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1" name="Rectangle 480">
              <a:extLst>
                <a:ext uri="{FF2B5EF4-FFF2-40B4-BE49-F238E27FC236}">
                  <a16:creationId xmlns:a16="http://schemas.microsoft.com/office/drawing/2014/main" id="{57A5B5B3-BD17-9E8F-99AA-01A192A6FEA8}"/>
                </a:ext>
              </a:extLst>
            </p:cNvPr>
            <p:cNvSpPr/>
            <p:nvPr/>
          </p:nvSpPr>
          <p:spPr>
            <a:xfrm rot="16200000">
              <a:off x="8642283" y="45989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2" name="Rectangle 481">
              <a:extLst>
                <a:ext uri="{FF2B5EF4-FFF2-40B4-BE49-F238E27FC236}">
                  <a16:creationId xmlns:a16="http://schemas.microsoft.com/office/drawing/2014/main" id="{31C5644F-69D2-EF8F-BA55-92F5699E5DC2}"/>
                </a:ext>
              </a:extLst>
            </p:cNvPr>
            <p:cNvSpPr/>
            <p:nvPr/>
          </p:nvSpPr>
          <p:spPr>
            <a:xfrm rot="16200000">
              <a:off x="8922471" y="459899"/>
              <a:ext cx="269723" cy="26477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3" name="Rectangle 482">
              <a:extLst>
                <a:ext uri="{FF2B5EF4-FFF2-40B4-BE49-F238E27FC236}">
                  <a16:creationId xmlns:a16="http://schemas.microsoft.com/office/drawing/2014/main" id="{0D8BDF25-1392-0912-E881-B09744CABE36}"/>
                </a:ext>
              </a:extLst>
            </p:cNvPr>
            <p:cNvSpPr/>
            <p:nvPr/>
          </p:nvSpPr>
          <p:spPr>
            <a:xfrm rot="16200000">
              <a:off x="9202659" y="4598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4" name="Rectangle 483">
              <a:extLst>
                <a:ext uri="{FF2B5EF4-FFF2-40B4-BE49-F238E27FC236}">
                  <a16:creationId xmlns:a16="http://schemas.microsoft.com/office/drawing/2014/main" id="{217699FD-04B5-0838-65AA-6549323330E6}"/>
                </a:ext>
              </a:extLst>
            </p:cNvPr>
            <p:cNvSpPr/>
            <p:nvPr/>
          </p:nvSpPr>
          <p:spPr>
            <a:xfrm rot="16200000">
              <a:off x="9482846" y="4598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5" name="Rectangle 484">
              <a:extLst>
                <a:ext uri="{FF2B5EF4-FFF2-40B4-BE49-F238E27FC236}">
                  <a16:creationId xmlns:a16="http://schemas.microsoft.com/office/drawing/2014/main" id="{2A2B51D2-76F3-F8D6-3E1C-81314F49D583}"/>
                </a:ext>
              </a:extLst>
            </p:cNvPr>
            <p:cNvSpPr/>
            <p:nvPr/>
          </p:nvSpPr>
          <p:spPr>
            <a:xfrm rot="16200000">
              <a:off x="9763034" y="4598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6" name="Rectangle 485">
              <a:extLst>
                <a:ext uri="{FF2B5EF4-FFF2-40B4-BE49-F238E27FC236}">
                  <a16:creationId xmlns:a16="http://schemas.microsoft.com/office/drawing/2014/main" id="{986CA528-11EB-E398-4B97-606B163957F4}"/>
                </a:ext>
              </a:extLst>
            </p:cNvPr>
            <p:cNvSpPr/>
            <p:nvPr/>
          </p:nvSpPr>
          <p:spPr>
            <a:xfrm rot="16200000">
              <a:off x="10043222" y="4598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87" name="Rectangle 486">
              <a:extLst>
                <a:ext uri="{FF2B5EF4-FFF2-40B4-BE49-F238E27FC236}">
                  <a16:creationId xmlns:a16="http://schemas.microsoft.com/office/drawing/2014/main" id="{B3AA8005-C351-5C3E-75BD-6B5267728621}"/>
                </a:ext>
              </a:extLst>
            </p:cNvPr>
            <p:cNvSpPr/>
            <p:nvPr/>
          </p:nvSpPr>
          <p:spPr>
            <a:xfrm rot="16200000">
              <a:off x="10323410" y="459899"/>
              <a:ext cx="269723" cy="2647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sp>
        <p:nvSpPr>
          <p:cNvPr id="488" name="TextBox 487">
            <a:extLst>
              <a:ext uri="{FF2B5EF4-FFF2-40B4-BE49-F238E27FC236}">
                <a16:creationId xmlns:a16="http://schemas.microsoft.com/office/drawing/2014/main" id="{24B4BFAE-55B5-99B3-44EA-31F9FE4F906C}"/>
              </a:ext>
            </a:extLst>
          </p:cNvPr>
          <p:cNvSpPr txBox="1"/>
          <p:nvPr/>
        </p:nvSpPr>
        <p:spPr>
          <a:xfrm>
            <a:off x="230371" y="1953036"/>
            <a:ext cx="7525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1) How many hundredths are shaded? 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490" name="TextBox 489">
            <a:extLst>
              <a:ext uri="{FF2B5EF4-FFF2-40B4-BE49-F238E27FC236}">
                <a16:creationId xmlns:a16="http://schemas.microsoft.com/office/drawing/2014/main" id="{D347BA85-7680-AA97-DFE3-857A7AC25117}"/>
              </a:ext>
            </a:extLst>
          </p:cNvPr>
          <p:cNvSpPr txBox="1"/>
          <p:nvPr/>
        </p:nvSpPr>
        <p:spPr>
          <a:xfrm>
            <a:off x="230371" y="3062117"/>
            <a:ext cx="62256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2) How many tenths are shaded?</a:t>
            </a:r>
            <a:endParaRPr lang="en-GB" sz="2800" dirty="0"/>
          </a:p>
        </p:txBody>
      </p:sp>
      <p:sp>
        <p:nvSpPr>
          <p:cNvPr id="492" name="TextBox 491">
            <a:extLst>
              <a:ext uri="{FF2B5EF4-FFF2-40B4-BE49-F238E27FC236}">
                <a16:creationId xmlns:a16="http://schemas.microsoft.com/office/drawing/2014/main" id="{41ED9059-B14D-9A23-EAE9-1C10ACD2288F}"/>
              </a:ext>
            </a:extLst>
          </p:cNvPr>
          <p:cNvSpPr txBox="1"/>
          <p:nvPr/>
        </p:nvSpPr>
        <p:spPr>
          <a:xfrm>
            <a:off x="230371" y="6116214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/>
              <a:t>4) Write ½ as a decimal: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4" name="TextBox 493">
                <a:extLst>
                  <a:ext uri="{FF2B5EF4-FFF2-40B4-BE49-F238E27FC236}">
                    <a16:creationId xmlns:a16="http://schemas.microsoft.com/office/drawing/2014/main" id="{AB1C11D7-6801-C76B-D69D-3F0F1E970BF2}"/>
                  </a:ext>
                </a:extLst>
              </p:cNvPr>
              <p:cNvSpPr txBox="1"/>
              <p:nvPr/>
            </p:nvSpPr>
            <p:spPr>
              <a:xfrm>
                <a:off x="230371" y="4171198"/>
                <a:ext cx="8686800" cy="17900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3) Complete the equivalent fractions. </a:t>
                </a:r>
              </a:p>
              <a:p>
                <a:endParaRPr lang="en-US" sz="2800" dirty="0"/>
              </a:p>
              <a:p>
                <a:r>
                  <a:rPr lang="en-US" sz="3600" dirty="0"/>
                  <a:t>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sz="3600" dirty="0"/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3600" dirty="0"/>
              </a:p>
            </p:txBody>
          </p:sp>
        </mc:Choice>
        <mc:Fallback xmlns="">
          <p:sp>
            <p:nvSpPr>
              <p:cNvPr id="494" name="TextBox 493">
                <a:extLst>
                  <a:ext uri="{FF2B5EF4-FFF2-40B4-BE49-F238E27FC236}">
                    <a16:creationId xmlns:a16="http://schemas.microsoft.com/office/drawing/2014/main" id="{AB1C11D7-6801-C76B-D69D-3F0F1E970B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71" y="4171198"/>
                <a:ext cx="8686800" cy="1790042"/>
              </a:xfrm>
              <a:prstGeom prst="rect">
                <a:avLst/>
              </a:prstGeom>
              <a:blipFill>
                <a:blip r:embed="rId5"/>
                <a:stretch>
                  <a:fillRect l="-1474" t="-3061" b="-57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5" name="TextBox 494">
            <a:extLst>
              <a:ext uri="{FF2B5EF4-FFF2-40B4-BE49-F238E27FC236}">
                <a16:creationId xmlns:a16="http://schemas.microsoft.com/office/drawing/2014/main" id="{CC817DEC-ED19-CDA4-2954-548000F5A389}"/>
              </a:ext>
            </a:extLst>
          </p:cNvPr>
          <p:cNvSpPr txBox="1"/>
          <p:nvPr/>
        </p:nvSpPr>
        <p:spPr>
          <a:xfrm>
            <a:off x="2086543" y="4972746"/>
            <a:ext cx="632623" cy="523220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</a:rPr>
              <a:t>50</a:t>
            </a:r>
            <a:endParaRPr lang="en-GB" sz="28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496" name="TextBox 495">
            <a:extLst>
              <a:ext uri="{FF2B5EF4-FFF2-40B4-BE49-F238E27FC236}">
                <a16:creationId xmlns:a16="http://schemas.microsoft.com/office/drawing/2014/main" id="{4783FBAE-00BD-137D-EFA7-C90D21E64B43}"/>
              </a:ext>
            </a:extLst>
          </p:cNvPr>
          <p:cNvSpPr txBox="1"/>
          <p:nvPr/>
        </p:nvSpPr>
        <p:spPr>
          <a:xfrm>
            <a:off x="3993127" y="4972746"/>
            <a:ext cx="632623" cy="523220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</a:rPr>
              <a:t>5</a:t>
            </a:r>
            <a:endParaRPr lang="en-GB" sz="28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497" name="TextBox 496">
            <a:extLst>
              <a:ext uri="{FF2B5EF4-FFF2-40B4-BE49-F238E27FC236}">
                <a16:creationId xmlns:a16="http://schemas.microsoft.com/office/drawing/2014/main" id="{886DA858-75F1-FCAD-2888-9FDC3B7FA8B3}"/>
              </a:ext>
            </a:extLst>
          </p:cNvPr>
          <p:cNvSpPr txBox="1"/>
          <p:nvPr/>
        </p:nvSpPr>
        <p:spPr>
          <a:xfrm>
            <a:off x="3939377" y="6138418"/>
            <a:ext cx="862994" cy="523220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</a:rPr>
              <a:t>0.5</a:t>
            </a:r>
            <a:endParaRPr lang="en-GB" sz="28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498" name="TextBox 497">
            <a:extLst>
              <a:ext uri="{FF2B5EF4-FFF2-40B4-BE49-F238E27FC236}">
                <a16:creationId xmlns:a16="http://schemas.microsoft.com/office/drawing/2014/main" id="{89455DF9-DAF5-908A-663E-FA8D088F09A6}"/>
              </a:ext>
            </a:extLst>
          </p:cNvPr>
          <p:cNvSpPr txBox="1"/>
          <p:nvPr/>
        </p:nvSpPr>
        <p:spPr>
          <a:xfrm>
            <a:off x="2357922" y="2412491"/>
            <a:ext cx="862994" cy="523220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</a:rPr>
              <a:t>50</a:t>
            </a:r>
            <a:endParaRPr lang="en-GB" sz="28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499" name="TextBox 498">
            <a:extLst>
              <a:ext uri="{FF2B5EF4-FFF2-40B4-BE49-F238E27FC236}">
                <a16:creationId xmlns:a16="http://schemas.microsoft.com/office/drawing/2014/main" id="{97A9959C-46A5-DDAE-33F5-519AAB7C90A6}"/>
              </a:ext>
            </a:extLst>
          </p:cNvPr>
          <p:cNvSpPr txBox="1"/>
          <p:nvPr/>
        </p:nvSpPr>
        <p:spPr>
          <a:xfrm>
            <a:off x="2201457" y="3584376"/>
            <a:ext cx="862994" cy="523220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</a:rPr>
              <a:t>5</a:t>
            </a:r>
            <a:endParaRPr lang="en-GB" sz="28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5" grpId="0" animBg="1"/>
      <p:bldP spid="496" grpId="0" animBg="1"/>
      <p:bldP spid="497" grpId="0" animBg="1"/>
      <p:bldP spid="498" grpId="0" animBg="1"/>
      <p:bldP spid="49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1420</TotalTime>
  <Words>105</Words>
  <Application>Microsoft Office PowerPoint</Application>
  <PresentationFormat>On-screen Show (4:3)</PresentationFormat>
  <Paragraphs>37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Arial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80</cp:revision>
  <dcterms:created xsi:type="dcterms:W3CDTF">2013-01-27T09:14:16Z</dcterms:created>
  <dcterms:modified xsi:type="dcterms:W3CDTF">2026-04-02T15:25:07Z</dcterms:modified>
  <cp:category/>
</cp:coreProperties>
</file>