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6" r:id="rId3"/>
    <p:sldId id="297" r:id="rId4"/>
    <p:sldId id="290" r:id="rId5"/>
    <p:sldId id="295" r:id="rId6"/>
    <p:sldId id="29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9E0E5B-6718-C954-152B-BB9125C0B60C}"/>
              </a:ext>
            </a:extLst>
          </p:cNvPr>
          <p:cNvSpPr txBox="1"/>
          <p:nvPr/>
        </p:nvSpPr>
        <p:spPr>
          <a:xfrm>
            <a:off x="1735394" y="959889"/>
            <a:ext cx="6631857" cy="4863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How many seconds in one minute?</a:t>
            </a: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many minutes in one hour?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470C2DB-A6A0-8B76-088A-3D90A0144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B18BE-4A46-C04D-C80D-011167AF5070}"/>
              </a:ext>
            </a:extLst>
          </p:cNvPr>
          <p:cNvSpPr/>
          <p:nvPr/>
        </p:nvSpPr>
        <p:spPr>
          <a:xfrm>
            <a:off x="3112145" y="5439128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FF4AD-17AA-A339-4996-74FD33932DE8}"/>
              </a:ext>
            </a:extLst>
          </p:cNvPr>
          <p:cNvSpPr/>
          <p:nvPr/>
        </p:nvSpPr>
        <p:spPr>
          <a:xfrm>
            <a:off x="3112144" y="2430067"/>
            <a:ext cx="34656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seconds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22165-CBE3-0C06-6F39-AB163E9AB952}"/>
              </a:ext>
            </a:extLst>
          </p:cNvPr>
          <p:cNvSpPr txBox="1"/>
          <p:nvPr/>
        </p:nvSpPr>
        <p:spPr>
          <a:xfrm>
            <a:off x="1735393" y="0"/>
            <a:ext cx="6631857" cy="92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Recap: </a:t>
            </a:r>
          </a:p>
        </p:txBody>
      </p:sp>
    </p:spTree>
    <p:extLst>
      <p:ext uri="{BB962C8B-B14F-4D97-AF65-F5344CB8AC3E}">
        <p14:creationId xmlns:p14="http://schemas.microsoft.com/office/powerpoint/2010/main" val="23939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1576709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153308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2642202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one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1678973" y="3707695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1678973" y="4773188"/>
            <a:ext cx="6688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leap year.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2611423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3420318" y="364613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3346576" y="4735866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B45668-7216-3707-C9F2-5A7AB7ECA72A}"/>
              </a:ext>
            </a:extLst>
          </p:cNvPr>
          <p:cNvSpPr txBox="1"/>
          <p:nvPr/>
        </p:nvSpPr>
        <p:spPr>
          <a:xfrm>
            <a:off x="1735393" y="0"/>
            <a:ext cx="6631857" cy="92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22A243-67C8-A01B-76F1-B6E50FEB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4EE96-1DEB-F822-9A13-B67D6472C668}"/>
                  </a:ext>
                </a:extLst>
              </p:cNvPr>
              <p:cNvSpPr txBox="1"/>
              <p:nvPr/>
            </p:nvSpPr>
            <p:spPr>
              <a:xfrm>
                <a:off x="2924517" y="2293132"/>
                <a:ext cx="4115380" cy="3000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week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weeks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year </a:t>
                </a:r>
                <a14:m>
                  <m:oMath xmlns:m="http://schemas.openxmlformats.org/officeDocument/2006/math">
                    <m:r>
                      <a:rPr lang="en-GB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 months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year = ______ days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en-GB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GB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leap year = ______ days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4EE96-1DEB-F822-9A13-B67D6472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17" y="2293132"/>
                <a:ext cx="4115380" cy="3000821"/>
              </a:xfrm>
              <a:prstGeom prst="rect">
                <a:avLst/>
              </a:prstGeom>
              <a:blipFill>
                <a:blip r:embed="rId2"/>
                <a:stretch>
                  <a:fillRect l="-1926" t="-1423" b="-3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6CAE94E-F5E7-F554-107D-E6B28E8D7B3C}"/>
              </a:ext>
            </a:extLst>
          </p:cNvPr>
          <p:cNvSpPr/>
          <p:nvPr/>
        </p:nvSpPr>
        <p:spPr>
          <a:xfrm>
            <a:off x="1515888" y="1281028"/>
            <a:ext cx="6112223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Days, Weeks, 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10B7E-DAA1-C105-2640-D615AB1BA8AE}"/>
              </a:ext>
            </a:extLst>
          </p:cNvPr>
          <p:cNvSpPr/>
          <p:nvPr/>
        </p:nvSpPr>
        <p:spPr>
          <a:xfrm>
            <a:off x="4440991" y="2164800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F2561-7133-6F02-084A-66AB1A130373}"/>
              </a:ext>
            </a:extLst>
          </p:cNvPr>
          <p:cNvSpPr/>
          <p:nvPr/>
        </p:nvSpPr>
        <p:spPr>
          <a:xfrm>
            <a:off x="4474248" y="2816722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DD5F9-6917-C4DB-8D5D-92035A18477B}"/>
              </a:ext>
            </a:extLst>
          </p:cNvPr>
          <p:cNvSpPr/>
          <p:nvPr/>
        </p:nvSpPr>
        <p:spPr>
          <a:xfrm>
            <a:off x="4268280" y="3472958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ECFE7A-9652-A63F-B69D-F3D48199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484EE9-783A-0F56-C1C1-E916B24DA285}"/>
              </a:ext>
            </a:extLst>
          </p:cNvPr>
          <p:cNvSpPr/>
          <p:nvPr/>
        </p:nvSpPr>
        <p:spPr>
          <a:xfrm>
            <a:off x="4268280" y="4092761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0B712-8BFB-2201-FA7C-AB3947116F5A}"/>
              </a:ext>
            </a:extLst>
          </p:cNvPr>
          <p:cNvSpPr/>
          <p:nvPr/>
        </p:nvSpPr>
        <p:spPr>
          <a:xfrm>
            <a:off x="4835876" y="4718479"/>
            <a:ext cx="101591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13C5B-3C11-ABA3-331A-1CEE9AF18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FD0FAB-FF03-116F-11F7-6EE5BF8D3B36}"/>
              </a:ext>
            </a:extLst>
          </p:cNvPr>
          <p:cNvSpPr txBox="1"/>
          <p:nvPr/>
        </p:nvSpPr>
        <p:spPr>
          <a:xfrm>
            <a:off x="1735393" y="0"/>
            <a:ext cx="6631857" cy="92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Recap: </a:t>
            </a:r>
          </a:p>
        </p:txBody>
      </p:sp>
    </p:spTree>
    <p:extLst>
      <p:ext uri="{BB962C8B-B14F-4D97-AF65-F5344CB8AC3E}">
        <p14:creationId xmlns:p14="http://schemas.microsoft.com/office/powerpoint/2010/main" val="92373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8C827-534E-48EF-E8C1-10BE6B3A0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2234" y="5346290"/>
            <a:ext cx="2700084" cy="1800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1799318" y="1598578"/>
            <a:ext cx="7528513" cy="32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minutes = ___  seconds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120 seconds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hours = ___  minutes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4112327" y="1918475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4726844" y="3005341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610883" y="4092207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2163111" y="1431488"/>
            <a:ext cx="7528513" cy="324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72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hours = ___  </a:t>
            </a:r>
            <a:r>
              <a:rPr lang="en-US" altLang="en-US" sz="3600" b="1" dirty="0">
                <a:latin typeface="Arial" panose="020B0604020202020204" pitchFamily="34" charset="0"/>
              </a:rPr>
              <a:t>days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28 days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___  weeks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days = ___  </a:t>
            </a:r>
            <a:r>
              <a:rPr lang="en-US" altLang="en-US" sz="3600" b="1" dirty="0">
                <a:latin typeface="Arial" panose="020B0604020202020204" pitchFamily="34" charset="0"/>
              </a:rPr>
              <a:t>hours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4238617" y="1726800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3974676" y="2815256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738702" y="3914856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7502D-A5BD-646B-D72B-CE3C9538A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559" y="5324092"/>
            <a:ext cx="2750802" cy="18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961</TotalTime>
  <Words>176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2026-04-16T06:45:36Z</dcterms:modified>
  <cp:category/>
</cp:coreProperties>
</file>