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5" r:id="rId3"/>
    <p:sldId id="259" r:id="rId4"/>
    <p:sldId id="330" r:id="rId5"/>
    <p:sldId id="337" r:id="rId6"/>
    <p:sldId id="338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64075" y="140920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273629" y="939713"/>
            <a:ext cx="7543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 - Add 1 to any number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29744" y="621613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98E97F-63B6-DF2F-BF60-B61DC1566C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7396" y="2824762"/>
            <a:ext cx="4541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D00734-5B21-5F83-D70F-C777D28CEB20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B209CD-B87E-1F3B-8FAA-5FC823947313}"/>
              </a:ext>
            </a:extLst>
          </p:cNvPr>
          <p:cNvSpPr/>
          <p:nvPr/>
        </p:nvSpPr>
        <p:spPr>
          <a:xfrm>
            <a:off x="2395546" y="479704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A5AA3B-5CDB-5FF2-7E6D-E6E674AAE56A}"/>
              </a:ext>
            </a:extLst>
          </p:cNvPr>
          <p:cNvSpPr/>
          <p:nvPr/>
        </p:nvSpPr>
        <p:spPr>
          <a:xfrm>
            <a:off x="3835906" y="4830351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+ 1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8C7321-DBB6-5E93-0BA0-4A0218527DF5}"/>
              </a:ext>
            </a:extLst>
          </p:cNvPr>
          <p:cNvGrpSpPr/>
          <p:nvPr/>
        </p:nvGrpSpPr>
        <p:grpSpPr>
          <a:xfrm>
            <a:off x="2395546" y="1581177"/>
            <a:ext cx="2516652" cy="2736080"/>
            <a:chOff x="2157181" y="1581177"/>
            <a:chExt cx="2516652" cy="27360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4AB529-19F7-A1C3-FC99-02AEAB50D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1919078"/>
              <a:ext cx="843755" cy="84375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DCCAFC4-85C8-D625-808E-BD6935989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7946" y="1581177"/>
              <a:ext cx="1824054" cy="27360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8B9AF8-915A-F354-B5D8-8F0E5864B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7181" y="1581177"/>
              <a:ext cx="1824054" cy="273608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253888-3386-F571-BDC8-7DB0C6176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2307684"/>
              <a:ext cx="843755" cy="8437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4003170-8104-F44B-67A2-FADAEA027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2696290"/>
              <a:ext cx="843755" cy="84375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DE7FD66-8AA2-DF46-4D3E-F899CC210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3084896"/>
              <a:ext cx="843755" cy="84375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A53FF0F-92DA-CE39-A4DA-AC07D332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3473502"/>
              <a:ext cx="843755" cy="843755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BA829D5B-E141-973A-4626-841E7576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23" y="3465572"/>
            <a:ext cx="843755" cy="84375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E16EC61-5436-E452-4143-BC9521721D55}"/>
              </a:ext>
            </a:extLst>
          </p:cNvPr>
          <p:cNvSpPr/>
          <p:nvPr/>
        </p:nvSpPr>
        <p:spPr>
          <a:xfrm>
            <a:off x="6062586" y="4787176"/>
            <a:ext cx="127178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94E0932-6E2E-10A1-CE35-567034804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E7472-2FEC-BE3E-5F6F-FFB5066940E6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28AF5-D3AA-E6C7-849D-A7EACE179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2030223"/>
            <a:ext cx="843755" cy="84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369D4-E9A3-C15D-FFEC-C726086F8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715" y="1692322"/>
            <a:ext cx="1824054" cy="2736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C9043-3FAF-D3A0-8A63-4400F031A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950" y="1692322"/>
            <a:ext cx="1824054" cy="2736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1C9B8-6175-007B-0B16-ED585C21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2418829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F9653-5ECE-B3CC-2709-61E338E94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2807435"/>
            <a:ext cx="843755" cy="843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C85B7E-048C-1B1C-A605-0F44E363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3196041"/>
            <a:ext cx="843755" cy="843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802AD-A1C3-93CB-67C7-4D79F7A3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3584647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3B8015-FCE8-90AB-E72E-79F76E928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2030223"/>
            <a:ext cx="843755" cy="843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F05D2-7862-A683-59B0-99CCAC06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2418829"/>
            <a:ext cx="843755" cy="843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5085F9-9A9F-C1EF-B2DB-81E9C34E1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2807435"/>
            <a:ext cx="843755" cy="843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13A13-1E79-C73E-F2B3-E7B7E73B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3196041"/>
            <a:ext cx="843755" cy="8437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08C39BB-0563-AB8C-EDC1-08565F75505D}"/>
              </a:ext>
            </a:extLst>
          </p:cNvPr>
          <p:cNvSpPr/>
          <p:nvPr/>
        </p:nvSpPr>
        <p:spPr>
          <a:xfrm>
            <a:off x="3869671" y="492485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47051C6D-A8E6-A5B1-6879-6949F837F118}"/>
              </a:ext>
            </a:extLst>
          </p:cNvPr>
          <p:cNvSpPr/>
          <p:nvPr/>
        </p:nvSpPr>
        <p:spPr>
          <a:xfrm>
            <a:off x="272623" y="2612331"/>
            <a:ext cx="3488546" cy="3615747"/>
          </a:xfrm>
          <a:prstGeom prst="cloudCallout">
            <a:avLst>
              <a:gd name="adj1" fmla="val -31172"/>
              <a:gd name="adj2" fmla="val -849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Comic Sans MS"/>
              </a:rPr>
              <a:t>What happens if  the number </a:t>
            </a:r>
            <a:r>
              <a:rPr lang="en-GB" sz="2400" b="1" dirty="0">
                <a:solidFill>
                  <a:schemeClr val="tx1"/>
                </a:solidFill>
                <a:latin typeface="Comic Sans MS"/>
              </a:rPr>
              <a:t>has 9 ones </a:t>
            </a:r>
            <a:r>
              <a:rPr lang="en-GB" sz="2400" dirty="0">
                <a:solidFill>
                  <a:schemeClr val="tx1"/>
                </a:solidFill>
                <a:latin typeface="Comic Sans MS"/>
              </a:rPr>
              <a:t>and we </a:t>
            </a:r>
            <a:r>
              <a:rPr lang="en-GB" sz="2400" b="1" dirty="0">
                <a:solidFill>
                  <a:schemeClr val="tx1"/>
                </a:solidFill>
                <a:latin typeface="Comic Sans MS"/>
              </a:rPr>
              <a:t>add 1 more?</a:t>
            </a:r>
            <a:r>
              <a:rPr lang="en-GB" sz="2400" dirty="0">
                <a:latin typeface="Comic Sans MS"/>
              </a:rPr>
              <a:t>?</a:t>
            </a:r>
          </a:p>
          <a:p>
            <a:pPr algn="ctr"/>
            <a:endParaRPr lang="en-GB" dirty="0"/>
          </a:p>
        </p:txBody>
      </p:sp>
      <p:pic>
        <p:nvPicPr>
          <p:cNvPr id="28" name="Picture 2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C5BF4FB-0CDE-5C9C-FAD7-E0BB5BB8C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220ECA-49AB-99C8-6A82-760EE2B3F0BB}"/>
              </a:ext>
            </a:extLst>
          </p:cNvPr>
          <p:cNvSpPr/>
          <p:nvPr/>
        </p:nvSpPr>
        <p:spPr>
          <a:xfrm>
            <a:off x="5066004" y="4936605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+ 1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FAD135-67EB-CC63-E8BF-5ABE6030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832" y="3611174"/>
            <a:ext cx="843755" cy="8437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8191F2-D1EB-5A88-1204-8FEDB8508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426" y="1718849"/>
            <a:ext cx="1824054" cy="2736080"/>
          </a:xfrm>
          <a:prstGeom prst="rect">
            <a:avLst/>
          </a:prstGeom>
        </p:spPr>
      </p:pic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652FD294-1D23-F948-9271-45EEF2367A2A}"/>
              </a:ext>
            </a:extLst>
          </p:cNvPr>
          <p:cNvSpPr/>
          <p:nvPr/>
        </p:nvSpPr>
        <p:spPr>
          <a:xfrm>
            <a:off x="283097" y="2620528"/>
            <a:ext cx="3488546" cy="3615747"/>
          </a:xfrm>
          <a:prstGeom prst="cloudCallout">
            <a:avLst>
              <a:gd name="adj1" fmla="val -31172"/>
              <a:gd name="adj2" fmla="val -849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omic Sans MS"/>
              </a:rPr>
              <a:t>We exchange </a:t>
            </a:r>
            <a:r>
              <a:rPr lang="en-GB" sz="3200" b="1" dirty="0">
                <a:solidFill>
                  <a:schemeClr val="tx1"/>
                </a:solidFill>
                <a:latin typeface="Comic Sans MS"/>
              </a:rPr>
              <a:t>10 ones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omic Sans MS"/>
              </a:rPr>
              <a:t>for </a:t>
            </a:r>
            <a:r>
              <a:rPr lang="en-GB" sz="3200" b="1" dirty="0">
                <a:solidFill>
                  <a:schemeClr val="tx1"/>
                </a:solidFill>
                <a:latin typeface="Comic Sans MS"/>
              </a:rPr>
              <a:t>1 ten</a:t>
            </a:r>
            <a:endParaRPr lang="en-GB" sz="3200" b="1" dirty="0">
              <a:latin typeface="Comic Sans MS"/>
            </a:endParaRPr>
          </a:p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F3683D-AB88-1F78-4B3D-ABD56A4A8EC8}"/>
              </a:ext>
            </a:extLst>
          </p:cNvPr>
          <p:cNvSpPr/>
          <p:nvPr/>
        </p:nvSpPr>
        <p:spPr>
          <a:xfrm>
            <a:off x="7293198" y="4924859"/>
            <a:ext cx="139551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413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 animBg="1"/>
      <p:bldP spid="29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30AC8-8801-EF3B-651F-91696C37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7266C64-B429-D5C0-8009-AD873523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7B578-38DE-0D3A-FDD3-1304CAF99951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652FE-A923-040A-0EBE-CBBD66D83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2030223"/>
            <a:ext cx="843755" cy="843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BF1E6-4B9F-9F70-3D49-7EE22DEC2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2418829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E90BFA-29AE-2D7A-8C2D-3845B2331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2807435"/>
            <a:ext cx="843755" cy="843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FC70AD-D88B-AB7A-3E6F-2C69289A5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3196041"/>
            <a:ext cx="843755" cy="843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7B610D-F297-B6B9-1614-05353905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3584647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FA5B9D-EF1F-7832-264B-3F0E251AF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2030223"/>
            <a:ext cx="843755" cy="843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3E8141-8BC9-AC7F-346C-4A8C0B69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2418829"/>
            <a:ext cx="843755" cy="843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AABE6F-FC36-FE37-8C42-ED465917C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2807435"/>
            <a:ext cx="843755" cy="843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254BB1-B9B9-DE29-FBBA-F785F0DDB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3196041"/>
            <a:ext cx="843755" cy="8437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737140D-20B1-76AA-ABE7-41A3DE0F723B}"/>
              </a:ext>
            </a:extLst>
          </p:cNvPr>
          <p:cNvSpPr/>
          <p:nvPr/>
        </p:nvSpPr>
        <p:spPr>
          <a:xfrm>
            <a:off x="2611142" y="492485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8" name="Picture 2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005505C-4029-031C-9700-1A930EB92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6BCB04A-CE8D-753B-8DDE-221B809A31DC}"/>
              </a:ext>
            </a:extLst>
          </p:cNvPr>
          <p:cNvSpPr/>
          <p:nvPr/>
        </p:nvSpPr>
        <p:spPr>
          <a:xfrm>
            <a:off x="3807475" y="4936605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+ 1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65070A-FDC5-9E34-C981-2786533E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210" y="3617918"/>
            <a:ext cx="843755" cy="8437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D924045-96F5-95DE-7831-EBBE31D81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76658"/>
            <a:ext cx="1824054" cy="27360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5283A79-83D1-6E57-DD33-E412EC16A2F3}"/>
              </a:ext>
            </a:extLst>
          </p:cNvPr>
          <p:cNvSpPr/>
          <p:nvPr/>
        </p:nvSpPr>
        <p:spPr>
          <a:xfrm>
            <a:off x="6034669" y="4924859"/>
            <a:ext cx="139551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69F668-73F3-C6FB-08DE-ACA431A7CB0C}"/>
              </a:ext>
            </a:extLst>
          </p:cNvPr>
          <p:cNvGrpSpPr/>
          <p:nvPr/>
        </p:nvGrpSpPr>
        <p:grpSpPr>
          <a:xfrm>
            <a:off x="1978184" y="1764912"/>
            <a:ext cx="3658581" cy="2736080"/>
            <a:chOff x="81641" y="1828001"/>
            <a:chExt cx="3658581" cy="27360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01BE30-11E1-7B18-0990-87EB7DF0F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6168" y="1828001"/>
              <a:ext cx="1824054" cy="273608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3B7D9E-B3BC-665E-84E8-CD35B3E0D0D7}"/>
                </a:ext>
              </a:extLst>
            </p:cNvPr>
            <p:cNvGrpSpPr/>
            <p:nvPr/>
          </p:nvGrpSpPr>
          <p:grpSpPr>
            <a:xfrm>
              <a:off x="81641" y="1828001"/>
              <a:ext cx="3047072" cy="2736080"/>
              <a:chOff x="81641" y="1828001"/>
              <a:chExt cx="3047072" cy="273608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AC76EA2-5E9F-EBC4-49F4-2C7D09C49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4659" y="1828001"/>
                <a:ext cx="1824054" cy="273608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1B84274-C3F2-5FA0-5461-17F0251C6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150" y="1828001"/>
                <a:ext cx="1824054" cy="273608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CDDDCA2-A91D-72FA-CC59-E9B2A34E8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41" y="1828001"/>
                <a:ext cx="1824054" cy="2736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22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9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81060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8FC9A43-8CE4-CFC8-A8BF-90CE2ECBBEBC}"/>
              </a:ext>
            </a:extLst>
          </p:cNvPr>
          <p:cNvGrpSpPr/>
          <p:nvPr/>
        </p:nvGrpSpPr>
        <p:grpSpPr>
          <a:xfrm>
            <a:off x="-233525" y="1516937"/>
            <a:ext cx="10082989" cy="2455608"/>
            <a:chOff x="-484244" y="916564"/>
            <a:chExt cx="10082989" cy="2455608"/>
          </a:xfrm>
        </p:grpSpPr>
        <p:pic>
          <p:nvPicPr>
            <p:cNvPr id="5" name="Picture 4" descr="A number on a line&#10;&#10;AI-generated content may be incorrect.">
              <a:extLst>
                <a:ext uri="{FF2B5EF4-FFF2-40B4-BE49-F238E27FC236}">
                  <a16:creationId xmlns:a16="http://schemas.microsoft.com/office/drawing/2014/main" id="{34A9D5DB-58A6-E174-C760-07AF9832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-484244" y="916564"/>
              <a:ext cx="10082989" cy="24556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826917-7D3F-14D4-B6FF-8917913660C7}"/>
                </a:ext>
              </a:extLst>
            </p:cNvPr>
            <p:cNvSpPr txBox="1"/>
            <p:nvPr/>
          </p:nvSpPr>
          <p:spPr>
            <a:xfrm>
              <a:off x="77428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0495C-25D9-81FA-CD4E-3F8C7EEAC301}"/>
                </a:ext>
              </a:extLst>
            </p:cNvPr>
            <p:cNvSpPr txBox="1"/>
            <p:nvPr/>
          </p:nvSpPr>
          <p:spPr>
            <a:xfrm>
              <a:off x="147925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1311E-30E8-FE30-97F1-F497CB75D8FD}"/>
                </a:ext>
              </a:extLst>
            </p:cNvPr>
            <p:cNvSpPr txBox="1"/>
            <p:nvPr/>
          </p:nvSpPr>
          <p:spPr>
            <a:xfrm>
              <a:off x="218423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FE2F06-CA17-5EBC-F4F4-EBB8F2EEAEB6}"/>
                </a:ext>
              </a:extLst>
            </p:cNvPr>
            <p:cNvSpPr txBox="1"/>
            <p:nvPr/>
          </p:nvSpPr>
          <p:spPr>
            <a:xfrm>
              <a:off x="288920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30E62-D73C-B992-E12F-2A10172217E0}"/>
                </a:ext>
              </a:extLst>
            </p:cNvPr>
            <p:cNvSpPr txBox="1"/>
            <p:nvPr/>
          </p:nvSpPr>
          <p:spPr>
            <a:xfrm>
              <a:off x="359417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69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46A268-D693-3B27-599C-E9701F84AC94}"/>
                </a:ext>
              </a:extLst>
            </p:cNvPr>
            <p:cNvSpPr txBox="1"/>
            <p:nvPr/>
          </p:nvSpPr>
          <p:spPr>
            <a:xfrm>
              <a:off x="429915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C36918-8C3F-9E66-FFD8-B9A66AB7B6D7}"/>
                </a:ext>
              </a:extLst>
            </p:cNvPr>
            <p:cNvSpPr txBox="1"/>
            <p:nvPr/>
          </p:nvSpPr>
          <p:spPr>
            <a:xfrm>
              <a:off x="500412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515D6-B7A8-1A65-709A-56395A8A1DB2}"/>
                </a:ext>
              </a:extLst>
            </p:cNvPr>
            <p:cNvSpPr txBox="1"/>
            <p:nvPr/>
          </p:nvSpPr>
          <p:spPr>
            <a:xfrm>
              <a:off x="570910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F46D28-A5D7-949C-AD44-E49E053C074E}"/>
                </a:ext>
              </a:extLst>
            </p:cNvPr>
            <p:cNvSpPr txBox="1"/>
            <p:nvPr/>
          </p:nvSpPr>
          <p:spPr>
            <a:xfrm>
              <a:off x="641407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3AEBBB-A2E9-F221-83F9-66CCA5D9B340}"/>
                </a:ext>
              </a:extLst>
            </p:cNvPr>
            <p:cNvSpPr txBox="1"/>
            <p:nvPr/>
          </p:nvSpPr>
          <p:spPr>
            <a:xfrm>
              <a:off x="711904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A1448-5C9C-A16C-C983-1B8E2369EBD8}"/>
                </a:ext>
              </a:extLst>
            </p:cNvPr>
            <p:cNvSpPr txBox="1"/>
            <p:nvPr/>
          </p:nvSpPr>
          <p:spPr>
            <a:xfrm>
              <a:off x="7824026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75</a:t>
              </a:r>
            </a:p>
          </p:txBody>
        </p:sp>
      </p:grp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>
            <a:off x="4110363" y="1937153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E6140-4966-DF7B-1F46-5894FB80F530}"/>
              </a:ext>
            </a:extLst>
          </p:cNvPr>
          <p:cNvSpPr txBox="1"/>
          <p:nvPr/>
        </p:nvSpPr>
        <p:spPr>
          <a:xfrm>
            <a:off x="4566096" y="2904210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2447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800711" y="452819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692853" y="15254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28 + 1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309419" y="1544420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29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692853" y="249506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39 + 1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692853" y="344211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19 + 1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850168" y="5462481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+ 1 = 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692851" y="448841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59 + 1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309419" y="2457383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309419" y="3427306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5309419" y="4465880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3185651" y="5473159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29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3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</TotalTime>
  <Words>182</Words>
  <Application>Microsoft Office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2026-04-05T19:33:13Z</dcterms:modified>
  <cp:category/>
</cp:coreProperties>
</file>