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5" r:id="rId3"/>
    <p:sldId id="307" r:id="rId4"/>
    <p:sldId id="274" r:id="rId5"/>
    <p:sldId id="26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64075" y="14092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273629" y="1252294"/>
            <a:ext cx="7543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x5 Tables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4" y="62161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8E97F-63B6-DF2F-BF60-B61DC1566C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7396" y="2661836"/>
            <a:ext cx="4541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573041" y="379254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592698" y="296807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331686" y="374283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306521" y="292270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543544" y="4638346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156360" y="456151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1850432" y="326413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  <a:blipFill>
                <a:blip r:embed="rId5"/>
                <a:stretch>
                  <a:fillRect l="-19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  <a:blipFill>
                <a:blip r:embed="rId6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566965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180231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5845691" y="5014211"/>
            <a:ext cx="68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8FCB3-4977-AEE8-4586-BA57826CC70C}"/>
              </a:ext>
            </a:extLst>
          </p:cNvPr>
          <p:cNvSpPr txBox="1"/>
          <p:nvPr/>
        </p:nvSpPr>
        <p:spPr>
          <a:xfrm>
            <a:off x="2865763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552863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633891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61FB-5BC0-8D18-CEF0-32BA388A85AA}"/>
              </a:ext>
            </a:extLst>
          </p:cNvPr>
          <p:cNvSpPr txBox="1"/>
          <p:nvPr/>
        </p:nvSpPr>
        <p:spPr>
          <a:xfrm>
            <a:off x="4010074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6F461-ACF8-6DD6-194A-C34FE89EDDCA}"/>
              </a:ext>
            </a:extLst>
          </p:cNvPr>
          <p:cNvSpPr txBox="1"/>
          <p:nvPr/>
        </p:nvSpPr>
        <p:spPr>
          <a:xfrm>
            <a:off x="5172726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72547-E8DF-F26D-4D13-A31C31504DE4}"/>
              </a:ext>
            </a:extLst>
          </p:cNvPr>
          <p:cNvSpPr txBox="1"/>
          <p:nvPr/>
        </p:nvSpPr>
        <p:spPr>
          <a:xfrm>
            <a:off x="6270910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7D90B-A221-4455-857E-AA4414A94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954" y="136984"/>
            <a:ext cx="2525493" cy="2525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46C45D-2AD0-18EA-E477-736C40E6F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591" y="136984"/>
            <a:ext cx="2525493" cy="2525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C49B5-AC91-ED5D-AE4B-76D4E05EE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396" y="136984"/>
            <a:ext cx="2525493" cy="25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5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4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92999" y="258336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DADE161-A7D0-CB1A-97BC-58D70B6B89B3}"/>
              </a:ext>
            </a:extLst>
          </p:cNvPr>
          <p:cNvGrpSpPr/>
          <p:nvPr/>
        </p:nvGrpSpPr>
        <p:grpSpPr>
          <a:xfrm>
            <a:off x="1743416" y="2281143"/>
            <a:ext cx="1960665" cy="1596439"/>
            <a:chOff x="366164" y="1832508"/>
            <a:chExt cx="1960665" cy="159643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BF3F68-F941-FE4A-D869-083BDB97A72B}"/>
                </a:ext>
              </a:extLst>
            </p:cNvPr>
            <p:cNvSpPr/>
            <p:nvPr/>
          </p:nvSpPr>
          <p:spPr>
            <a:xfrm rot="5400000">
              <a:off x="1166066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A51047-FDB1-798C-A0EE-88F88AF9B605}"/>
                </a:ext>
              </a:extLst>
            </p:cNvPr>
            <p:cNvSpPr/>
            <p:nvPr/>
          </p:nvSpPr>
          <p:spPr>
            <a:xfrm rot="5400000">
              <a:off x="764451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C9DE19-725C-AA07-CF25-4D97EAAFE680}"/>
                </a:ext>
              </a:extLst>
            </p:cNvPr>
            <p:cNvSpPr/>
            <p:nvPr/>
          </p:nvSpPr>
          <p:spPr>
            <a:xfrm rot="5400000">
              <a:off x="368334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7FD51F-F6C4-36A3-80FE-7E56BFD9C22F}"/>
                </a:ext>
              </a:extLst>
            </p:cNvPr>
            <p:cNvSpPr/>
            <p:nvPr/>
          </p:nvSpPr>
          <p:spPr>
            <a:xfrm rot="5400000">
              <a:off x="1165360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E6F52FD-2ADC-B4BC-6C1E-EB665EB35D14}"/>
                </a:ext>
              </a:extLst>
            </p:cNvPr>
            <p:cNvSpPr/>
            <p:nvPr/>
          </p:nvSpPr>
          <p:spPr>
            <a:xfrm rot="5400000">
              <a:off x="763745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C54C70-A772-0C7B-2E90-450D888DF488}"/>
                </a:ext>
              </a:extLst>
            </p:cNvPr>
            <p:cNvSpPr/>
            <p:nvPr/>
          </p:nvSpPr>
          <p:spPr>
            <a:xfrm rot="5400000">
              <a:off x="367628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FADA35-F2A0-CE91-0C75-86DA4D842994}"/>
                </a:ext>
              </a:extLst>
            </p:cNvPr>
            <p:cNvSpPr/>
            <p:nvPr/>
          </p:nvSpPr>
          <p:spPr>
            <a:xfrm rot="5400000">
              <a:off x="1163896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3FB316-CAB0-A151-DBA7-2A85C1C5A7EF}"/>
                </a:ext>
              </a:extLst>
            </p:cNvPr>
            <p:cNvSpPr/>
            <p:nvPr/>
          </p:nvSpPr>
          <p:spPr>
            <a:xfrm rot="5400000">
              <a:off x="762281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DA041F-F698-43EA-BC74-64995D402068}"/>
                </a:ext>
              </a:extLst>
            </p:cNvPr>
            <p:cNvSpPr/>
            <p:nvPr/>
          </p:nvSpPr>
          <p:spPr>
            <a:xfrm rot="5400000">
              <a:off x="366164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60DBAEB-A2AE-C94D-7E67-DF0E9338FC44}"/>
                </a:ext>
              </a:extLst>
            </p:cNvPr>
            <p:cNvSpPr/>
            <p:nvPr/>
          </p:nvSpPr>
          <p:spPr>
            <a:xfrm rot="5400000">
              <a:off x="1163896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B79E636-80CC-70D7-FAED-94B99AE1CAFD}"/>
                </a:ext>
              </a:extLst>
            </p:cNvPr>
            <p:cNvSpPr/>
            <p:nvPr/>
          </p:nvSpPr>
          <p:spPr>
            <a:xfrm rot="5400000">
              <a:off x="762281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50F64E8-3D50-6B22-D984-002FCF11E4AF}"/>
                </a:ext>
              </a:extLst>
            </p:cNvPr>
            <p:cNvSpPr/>
            <p:nvPr/>
          </p:nvSpPr>
          <p:spPr>
            <a:xfrm rot="5400000">
              <a:off x="366164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B7FEDF-1C54-1AD9-C674-B88047890911}"/>
                </a:ext>
              </a:extLst>
            </p:cNvPr>
            <p:cNvSpPr/>
            <p:nvPr/>
          </p:nvSpPr>
          <p:spPr>
            <a:xfrm rot="5400000">
              <a:off x="1966829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3EBC35-9B9C-B7D1-D2A2-489823D49953}"/>
                </a:ext>
              </a:extLst>
            </p:cNvPr>
            <p:cNvSpPr/>
            <p:nvPr/>
          </p:nvSpPr>
          <p:spPr>
            <a:xfrm rot="5400000">
              <a:off x="1565214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205A93-54E3-0AC1-3FC9-57704A3C8882}"/>
                </a:ext>
              </a:extLst>
            </p:cNvPr>
            <p:cNvSpPr/>
            <p:nvPr/>
          </p:nvSpPr>
          <p:spPr>
            <a:xfrm rot="5400000">
              <a:off x="1966123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EADCE-CD41-6B7F-7BB7-4355EE327751}"/>
                </a:ext>
              </a:extLst>
            </p:cNvPr>
            <p:cNvSpPr/>
            <p:nvPr/>
          </p:nvSpPr>
          <p:spPr>
            <a:xfrm rot="5400000">
              <a:off x="1564508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F46DC2-D215-9648-08EE-F302B128DBDC}"/>
                </a:ext>
              </a:extLst>
            </p:cNvPr>
            <p:cNvSpPr/>
            <p:nvPr/>
          </p:nvSpPr>
          <p:spPr>
            <a:xfrm rot="5400000">
              <a:off x="1964659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28B70F-F39F-4600-DB88-C93805EBA561}"/>
                </a:ext>
              </a:extLst>
            </p:cNvPr>
            <p:cNvSpPr/>
            <p:nvPr/>
          </p:nvSpPr>
          <p:spPr>
            <a:xfrm rot="5400000">
              <a:off x="1563044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914BE6F-74AA-B660-3235-7AEC34CC8DE0}"/>
                </a:ext>
              </a:extLst>
            </p:cNvPr>
            <p:cNvSpPr/>
            <p:nvPr/>
          </p:nvSpPr>
          <p:spPr>
            <a:xfrm rot="5400000">
              <a:off x="1964659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829CA0-F3D8-A946-0135-8CF674981F60}"/>
                </a:ext>
              </a:extLst>
            </p:cNvPr>
            <p:cNvSpPr/>
            <p:nvPr/>
          </p:nvSpPr>
          <p:spPr>
            <a:xfrm rot="5400000">
              <a:off x="1563044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A653CB-25AD-1444-C04B-1525FB33479F}"/>
              </a:ext>
            </a:extLst>
          </p:cNvPr>
          <p:cNvGrpSpPr/>
          <p:nvPr/>
        </p:nvGrpSpPr>
        <p:grpSpPr>
          <a:xfrm rot="5400000">
            <a:off x="5223660" y="2254978"/>
            <a:ext cx="1960665" cy="1596439"/>
            <a:chOff x="366164" y="1832508"/>
            <a:chExt cx="1960665" cy="159643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21E984-E015-211A-60ED-FE16735B725D}"/>
                </a:ext>
              </a:extLst>
            </p:cNvPr>
            <p:cNvSpPr/>
            <p:nvPr/>
          </p:nvSpPr>
          <p:spPr>
            <a:xfrm rot="5400000">
              <a:off x="1166066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8A90B5-BDBE-D495-E647-BF5544440CCD}"/>
                </a:ext>
              </a:extLst>
            </p:cNvPr>
            <p:cNvSpPr/>
            <p:nvPr/>
          </p:nvSpPr>
          <p:spPr>
            <a:xfrm rot="5400000">
              <a:off x="764451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09654FC-1C4F-6704-D979-650DDE29FC93}"/>
                </a:ext>
              </a:extLst>
            </p:cNvPr>
            <p:cNvSpPr/>
            <p:nvPr/>
          </p:nvSpPr>
          <p:spPr>
            <a:xfrm rot="5400000">
              <a:off x="368334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A7927DF-CB02-876D-2DFC-D84F55B9A749}"/>
                </a:ext>
              </a:extLst>
            </p:cNvPr>
            <p:cNvSpPr/>
            <p:nvPr/>
          </p:nvSpPr>
          <p:spPr>
            <a:xfrm rot="5400000">
              <a:off x="1165360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F64801-A670-C426-A16F-6305BD62115A}"/>
                </a:ext>
              </a:extLst>
            </p:cNvPr>
            <p:cNvSpPr/>
            <p:nvPr/>
          </p:nvSpPr>
          <p:spPr>
            <a:xfrm rot="5400000">
              <a:off x="763745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0309EA-6436-B386-EFE9-FBDF00D04BFD}"/>
                </a:ext>
              </a:extLst>
            </p:cNvPr>
            <p:cNvSpPr/>
            <p:nvPr/>
          </p:nvSpPr>
          <p:spPr>
            <a:xfrm rot="5400000">
              <a:off x="367628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320731-FC3F-3A2D-7E33-B919AC332AC1}"/>
                </a:ext>
              </a:extLst>
            </p:cNvPr>
            <p:cNvSpPr/>
            <p:nvPr/>
          </p:nvSpPr>
          <p:spPr>
            <a:xfrm rot="5400000">
              <a:off x="1163896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F152AA-C55E-F803-38C2-41DCCB4A1CBA}"/>
                </a:ext>
              </a:extLst>
            </p:cNvPr>
            <p:cNvSpPr/>
            <p:nvPr/>
          </p:nvSpPr>
          <p:spPr>
            <a:xfrm rot="5400000">
              <a:off x="762281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075EBF8-EEAC-1FED-4909-5FFE19638A7A}"/>
                </a:ext>
              </a:extLst>
            </p:cNvPr>
            <p:cNvSpPr/>
            <p:nvPr/>
          </p:nvSpPr>
          <p:spPr>
            <a:xfrm rot="5400000">
              <a:off x="366164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837DF9-1C2A-B4EE-9C71-2B536DEE7994}"/>
                </a:ext>
              </a:extLst>
            </p:cNvPr>
            <p:cNvSpPr/>
            <p:nvPr/>
          </p:nvSpPr>
          <p:spPr>
            <a:xfrm rot="5400000">
              <a:off x="1163896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3EAD68-6952-9382-4E24-773BE5D87EC1}"/>
                </a:ext>
              </a:extLst>
            </p:cNvPr>
            <p:cNvSpPr/>
            <p:nvPr/>
          </p:nvSpPr>
          <p:spPr>
            <a:xfrm rot="5400000">
              <a:off x="762281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9D3F2B-DB3B-D3A4-79E3-E82009CA6D87}"/>
                </a:ext>
              </a:extLst>
            </p:cNvPr>
            <p:cNvSpPr/>
            <p:nvPr/>
          </p:nvSpPr>
          <p:spPr>
            <a:xfrm rot="5400000">
              <a:off x="366164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A3329C-4CE0-AAD0-DD61-BC9C67F36A00}"/>
                </a:ext>
              </a:extLst>
            </p:cNvPr>
            <p:cNvSpPr/>
            <p:nvPr/>
          </p:nvSpPr>
          <p:spPr>
            <a:xfrm rot="5400000">
              <a:off x="1966829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3F6E733-8263-C87A-69EE-8500C7258604}"/>
                </a:ext>
              </a:extLst>
            </p:cNvPr>
            <p:cNvSpPr/>
            <p:nvPr/>
          </p:nvSpPr>
          <p:spPr>
            <a:xfrm rot="5400000">
              <a:off x="1565214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8897333-D494-BBF2-C5EB-511EF5029F29}"/>
                </a:ext>
              </a:extLst>
            </p:cNvPr>
            <p:cNvSpPr/>
            <p:nvPr/>
          </p:nvSpPr>
          <p:spPr>
            <a:xfrm rot="5400000">
              <a:off x="1966123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C3A3717-95C3-8D8D-7D5E-1A8AB2939E61}"/>
                </a:ext>
              </a:extLst>
            </p:cNvPr>
            <p:cNvSpPr/>
            <p:nvPr/>
          </p:nvSpPr>
          <p:spPr>
            <a:xfrm rot="5400000">
              <a:off x="1564508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7B259D-EDAB-077C-708B-C3200B7E7610}"/>
                </a:ext>
              </a:extLst>
            </p:cNvPr>
            <p:cNvSpPr/>
            <p:nvPr/>
          </p:nvSpPr>
          <p:spPr>
            <a:xfrm rot="5400000">
              <a:off x="1964659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4F8628-BD83-0E2B-EEF5-27EAC31368C5}"/>
                </a:ext>
              </a:extLst>
            </p:cNvPr>
            <p:cNvSpPr/>
            <p:nvPr/>
          </p:nvSpPr>
          <p:spPr>
            <a:xfrm rot="5400000">
              <a:off x="1563044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C57965E-7EA1-71D4-77DE-888BAD0D1D4C}"/>
                </a:ext>
              </a:extLst>
            </p:cNvPr>
            <p:cNvSpPr/>
            <p:nvPr/>
          </p:nvSpPr>
          <p:spPr>
            <a:xfrm rot="5400000">
              <a:off x="1964659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54EC1E-F8A9-A212-28BC-F433C15E8971}"/>
                </a:ext>
              </a:extLst>
            </p:cNvPr>
            <p:cNvSpPr/>
            <p:nvPr/>
          </p:nvSpPr>
          <p:spPr>
            <a:xfrm rot="5400000">
              <a:off x="1563044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7431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0555 0.004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85F2B-9526-5E8E-D93F-A39A5602AFE3}"/>
              </a:ext>
            </a:extLst>
          </p:cNvPr>
          <p:cNvSpPr txBox="1"/>
          <p:nvPr/>
        </p:nvSpPr>
        <p:spPr>
          <a:xfrm>
            <a:off x="658761" y="3054702"/>
            <a:ext cx="834660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an _____________ by 5, the answer </a:t>
            </a:r>
            <a:r>
              <a:rPr lang="en-US" sz="3200" b="1" dirty="0"/>
              <a:t>always ends in 5.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9EE001-DA80-9CF3-B016-B7D47338B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1293F3-8824-6588-81A1-7CDA7CD41D28}"/>
              </a:ext>
            </a:extLst>
          </p:cNvPr>
          <p:cNvSpPr txBox="1"/>
          <p:nvPr/>
        </p:nvSpPr>
        <p:spPr>
          <a:xfrm>
            <a:off x="658761" y="4858536"/>
            <a:ext cx="7917044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an _____________ by 5, the answer </a:t>
            </a:r>
            <a:r>
              <a:rPr lang="en-US" sz="3200" b="1" dirty="0"/>
              <a:t>always ends in 0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D934D4-E870-848D-2D0D-82341910A0B0}"/>
              </a:ext>
            </a:extLst>
          </p:cNvPr>
          <p:cNvSpPr/>
          <p:nvPr/>
        </p:nvSpPr>
        <p:spPr>
          <a:xfrm>
            <a:off x="3806384" y="3216606"/>
            <a:ext cx="39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dd number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C369B8-EFAE-C035-924D-9A3FC68890A0}"/>
              </a:ext>
            </a:extLst>
          </p:cNvPr>
          <p:cNvSpPr/>
          <p:nvPr/>
        </p:nvSpPr>
        <p:spPr>
          <a:xfrm>
            <a:off x="3864446" y="5007149"/>
            <a:ext cx="39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even number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85C4B3F1-B930-3370-9D84-C9ECBB66FA23}"/>
              </a:ext>
            </a:extLst>
          </p:cNvPr>
          <p:cNvGraphicFramePr>
            <a:graphicFrameLocks noGrp="1"/>
          </p:cNvGraphicFramePr>
          <p:nvPr/>
        </p:nvGraphicFramePr>
        <p:xfrm>
          <a:off x="2232022" y="1156053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4AB563A-6469-C1C5-A8B3-97C6163D03FE}"/>
              </a:ext>
            </a:extLst>
          </p:cNvPr>
          <p:cNvSpPr txBox="1"/>
          <p:nvPr/>
        </p:nvSpPr>
        <p:spPr>
          <a:xfrm>
            <a:off x="1871287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CB45C0-6414-945B-805D-1C6D6353C13C}"/>
                  </a:ext>
                </a:extLst>
              </p:cNvPr>
              <p:cNvSpPr txBox="1"/>
              <p:nvPr/>
            </p:nvSpPr>
            <p:spPr>
              <a:xfrm>
                <a:off x="1800498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CB45C0-6414-945B-805D-1C6D6353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98" y="1725658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4ABC80C-C340-7852-B722-D785F1213423}"/>
              </a:ext>
            </a:extLst>
          </p:cNvPr>
          <p:cNvSpPr txBox="1"/>
          <p:nvPr/>
        </p:nvSpPr>
        <p:spPr>
          <a:xfrm>
            <a:off x="2482485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0ED762-BBEB-5DB7-C951-A523431CBE62}"/>
                  </a:ext>
                </a:extLst>
              </p:cNvPr>
              <p:cNvSpPr txBox="1"/>
              <p:nvPr/>
            </p:nvSpPr>
            <p:spPr>
              <a:xfrm>
                <a:off x="2406642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0ED762-BBEB-5DB7-C951-A523431CB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42" y="1994304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FEA65A4-B830-F6FA-9E17-908F7F72EE8C}"/>
              </a:ext>
            </a:extLst>
          </p:cNvPr>
          <p:cNvSpPr txBox="1"/>
          <p:nvPr/>
        </p:nvSpPr>
        <p:spPr>
          <a:xfrm>
            <a:off x="3093683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5D2481-77E0-69DD-16FA-559E61118935}"/>
                  </a:ext>
                </a:extLst>
              </p:cNvPr>
              <p:cNvSpPr txBox="1"/>
              <p:nvPr/>
            </p:nvSpPr>
            <p:spPr>
              <a:xfrm>
                <a:off x="3012786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5D2481-77E0-69DD-16FA-559E61118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786" y="1725658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99B5D61-2CBD-CA65-28CA-5DB81EB07F80}"/>
              </a:ext>
            </a:extLst>
          </p:cNvPr>
          <p:cNvSpPr txBox="1"/>
          <p:nvPr/>
        </p:nvSpPr>
        <p:spPr>
          <a:xfrm>
            <a:off x="3704881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F40F78-726D-34E0-65D8-9A18BA1F3193}"/>
                  </a:ext>
                </a:extLst>
              </p:cNvPr>
              <p:cNvSpPr txBox="1"/>
              <p:nvPr/>
            </p:nvSpPr>
            <p:spPr>
              <a:xfrm>
                <a:off x="3618930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F40F78-726D-34E0-65D8-9A18BA1F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930" y="1994304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7EA8E30-8FC8-E8CA-8883-D50524BB0771}"/>
              </a:ext>
            </a:extLst>
          </p:cNvPr>
          <p:cNvSpPr txBox="1"/>
          <p:nvPr/>
        </p:nvSpPr>
        <p:spPr>
          <a:xfrm>
            <a:off x="4316079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C7A86D-E46A-388C-A752-F505FE6C5094}"/>
                  </a:ext>
                </a:extLst>
              </p:cNvPr>
              <p:cNvSpPr txBox="1"/>
              <p:nvPr/>
            </p:nvSpPr>
            <p:spPr>
              <a:xfrm>
                <a:off x="4225074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C7A86D-E46A-388C-A752-F505FE6C5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074" y="1725658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96A8E69-E49E-3397-0CFF-4A69AF4EA7ED}"/>
              </a:ext>
            </a:extLst>
          </p:cNvPr>
          <p:cNvSpPr txBox="1"/>
          <p:nvPr/>
        </p:nvSpPr>
        <p:spPr>
          <a:xfrm>
            <a:off x="4927277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538BA-AAE8-AD80-D45B-C6142402DA41}"/>
                  </a:ext>
                </a:extLst>
              </p:cNvPr>
              <p:cNvSpPr txBox="1"/>
              <p:nvPr/>
            </p:nvSpPr>
            <p:spPr>
              <a:xfrm>
                <a:off x="4831218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538BA-AAE8-AD80-D45B-C6142402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8" y="1994304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0FFDCA6-89BD-D944-6C00-FC4FAB96279B}"/>
              </a:ext>
            </a:extLst>
          </p:cNvPr>
          <p:cNvSpPr txBox="1"/>
          <p:nvPr/>
        </p:nvSpPr>
        <p:spPr>
          <a:xfrm>
            <a:off x="5538475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99A4CC-42E7-4FD3-10C9-8CB3679E5B28}"/>
                  </a:ext>
                </a:extLst>
              </p:cNvPr>
              <p:cNvSpPr txBox="1"/>
              <p:nvPr/>
            </p:nvSpPr>
            <p:spPr>
              <a:xfrm>
                <a:off x="5437362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99A4CC-42E7-4FD3-10C9-8CB3679E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62" y="1725658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F5533EB-C6B6-A816-0E22-A86D9A0EA729}"/>
              </a:ext>
            </a:extLst>
          </p:cNvPr>
          <p:cNvSpPr txBox="1"/>
          <p:nvPr/>
        </p:nvSpPr>
        <p:spPr>
          <a:xfrm>
            <a:off x="6149673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33751F-F5FE-A533-A1DC-1B5BB4741794}"/>
                  </a:ext>
                </a:extLst>
              </p:cNvPr>
              <p:cNvSpPr txBox="1"/>
              <p:nvPr/>
            </p:nvSpPr>
            <p:spPr>
              <a:xfrm>
                <a:off x="6043506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33751F-F5FE-A533-A1DC-1B5BB4741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06" y="1994304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BEA7AC03-FD2E-5B8C-5E76-04A685E1DBD1}"/>
              </a:ext>
            </a:extLst>
          </p:cNvPr>
          <p:cNvSpPr txBox="1"/>
          <p:nvPr/>
        </p:nvSpPr>
        <p:spPr>
          <a:xfrm>
            <a:off x="6760871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46F36B-A0CD-3F90-0E10-C23D1DD0F656}"/>
                  </a:ext>
                </a:extLst>
              </p:cNvPr>
              <p:cNvSpPr txBox="1"/>
              <p:nvPr/>
            </p:nvSpPr>
            <p:spPr>
              <a:xfrm>
                <a:off x="6649650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46F36B-A0CD-3F90-0E10-C23D1DD0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50" y="1725658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145E4FDD-3300-AEFE-38A2-F2D705736AEC}"/>
              </a:ext>
            </a:extLst>
          </p:cNvPr>
          <p:cNvSpPr txBox="1"/>
          <p:nvPr/>
        </p:nvSpPr>
        <p:spPr>
          <a:xfrm>
            <a:off x="7372066" y="686870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14B3C5-2D99-7CD3-AE01-4DABFA75C298}"/>
                  </a:ext>
                </a:extLst>
              </p:cNvPr>
              <p:cNvSpPr txBox="1"/>
              <p:nvPr/>
            </p:nvSpPr>
            <p:spPr>
              <a:xfrm>
                <a:off x="7255794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14B3C5-2D99-7CD3-AE01-4DABFA75C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94" y="1994304"/>
                <a:ext cx="864386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DBAE86D-73C2-299C-6001-AE7E0EC9590C}"/>
              </a:ext>
            </a:extLst>
          </p:cNvPr>
          <p:cNvSpPr txBox="1"/>
          <p:nvPr/>
        </p:nvSpPr>
        <p:spPr>
          <a:xfrm>
            <a:off x="7943935" y="686870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9B5AB2-A2B4-7B7B-E310-E589E92015BB}"/>
                  </a:ext>
                </a:extLst>
              </p:cNvPr>
              <p:cNvSpPr txBox="1"/>
              <p:nvPr/>
            </p:nvSpPr>
            <p:spPr>
              <a:xfrm>
                <a:off x="7861939" y="1725658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9B5AB2-A2B4-7B7B-E310-E589E9201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39" y="1725658"/>
                <a:ext cx="973061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33737" y="174248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33737" y="27126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33737" y="368274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5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733737" y="4652873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 x 5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07116" y="458461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985779" y="16121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985779" y="261085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985779" y="357413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3BE82-77EF-D85C-5619-E32D4FD01FD8}"/>
              </a:ext>
            </a:extLst>
          </p:cNvPr>
          <p:cNvSpPr txBox="1"/>
          <p:nvPr/>
        </p:nvSpPr>
        <p:spPr>
          <a:xfrm>
            <a:off x="4887866" y="174248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5 x 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961A-E70F-3D32-9D4D-65907BB3C3E2}"/>
              </a:ext>
            </a:extLst>
          </p:cNvPr>
          <p:cNvSpPr txBox="1"/>
          <p:nvPr/>
        </p:nvSpPr>
        <p:spPr>
          <a:xfrm>
            <a:off x="4887866" y="27126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 x 5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92315-11B3-8745-CD9A-18D22F13DE8C}"/>
              </a:ext>
            </a:extLst>
          </p:cNvPr>
          <p:cNvSpPr txBox="1"/>
          <p:nvPr/>
        </p:nvSpPr>
        <p:spPr>
          <a:xfrm>
            <a:off x="4887866" y="368274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 x 5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29324-D933-4221-DB6D-034B9FD544F5}"/>
              </a:ext>
            </a:extLst>
          </p:cNvPr>
          <p:cNvSpPr txBox="1"/>
          <p:nvPr/>
        </p:nvSpPr>
        <p:spPr>
          <a:xfrm>
            <a:off x="4887866" y="465287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5 x 12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B1A47-EBFA-97D2-95C4-19FFD5EFD6A0}"/>
              </a:ext>
            </a:extLst>
          </p:cNvPr>
          <p:cNvSpPr/>
          <p:nvPr/>
        </p:nvSpPr>
        <p:spPr>
          <a:xfrm>
            <a:off x="7199939" y="458461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9F515-01D2-4D42-57D5-546D792E47C7}"/>
              </a:ext>
            </a:extLst>
          </p:cNvPr>
          <p:cNvSpPr/>
          <p:nvPr/>
        </p:nvSpPr>
        <p:spPr>
          <a:xfrm>
            <a:off x="7178601" y="161211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D06FE-7B4B-0020-CFF7-E80CB5F76962}"/>
              </a:ext>
            </a:extLst>
          </p:cNvPr>
          <p:cNvSpPr/>
          <p:nvPr/>
        </p:nvSpPr>
        <p:spPr>
          <a:xfrm>
            <a:off x="7178601" y="261085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DC46A0-E140-FD1A-497E-318061C9A362}"/>
              </a:ext>
            </a:extLst>
          </p:cNvPr>
          <p:cNvSpPr/>
          <p:nvPr/>
        </p:nvSpPr>
        <p:spPr>
          <a:xfrm>
            <a:off x="7178602" y="357413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4A7400-DE42-4FED-FC9C-CCC906FDC689}"/>
              </a:ext>
            </a:extLst>
          </p:cNvPr>
          <p:cNvSpPr txBox="1"/>
          <p:nvPr/>
        </p:nvSpPr>
        <p:spPr>
          <a:xfrm>
            <a:off x="733737" y="5588249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11 x 5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B399F-7D45-B764-AD0D-7C3D26CF350C}"/>
              </a:ext>
            </a:extLst>
          </p:cNvPr>
          <p:cNvSpPr/>
          <p:nvPr/>
        </p:nvSpPr>
        <p:spPr>
          <a:xfrm>
            <a:off x="3007116" y="553616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E119B-75C7-9F3B-0084-FAF7C0795902}"/>
              </a:ext>
            </a:extLst>
          </p:cNvPr>
          <p:cNvSpPr txBox="1"/>
          <p:nvPr/>
        </p:nvSpPr>
        <p:spPr>
          <a:xfrm>
            <a:off x="4887866" y="5588249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5 x 7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AA2FE6-4116-E885-4371-79413EDC14AC}"/>
              </a:ext>
            </a:extLst>
          </p:cNvPr>
          <p:cNvSpPr/>
          <p:nvPr/>
        </p:nvSpPr>
        <p:spPr>
          <a:xfrm>
            <a:off x="7199939" y="5519994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12" grpId="0" animBg="1"/>
      <p:bldP spid="14" grpId="0" animBg="1"/>
      <p:bldP spid="15" grpId="0" animBg="1"/>
      <p:bldP spid="17" grpId="0" animBg="1"/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238</Words>
  <Application>Microsoft Office PowerPoint</Application>
  <PresentationFormat>On-screen Show (4:3)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2026-04-02T13:46:42Z</dcterms:modified>
  <cp:category/>
</cp:coreProperties>
</file>