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347" r:id="rId4"/>
    <p:sldId id="316" r:id="rId5"/>
    <p:sldId id="342" r:id="rId6"/>
    <p:sldId id="348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49386" y="7812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755576" y="970585"/>
            <a:ext cx="61901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Add 2 to any number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8440" y="3017102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0CC6F-E26F-C83C-306C-DB66107E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4D57382-3986-731D-3878-E68EFFAE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A3D177-3667-05D4-F675-F7BC6340032A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5490B6-7C7E-7178-8132-A33A0C7F510E}"/>
              </a:ext>
            </a:extLst>
          </p:cNvPr>
          <p:cNvSpPr/>
          <p:nvPr/>
        </p:nvSpPr>
        <p:spPr>
          <a:xfrm>
            <a:off x="3012476" y="469063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7BBE08-3B26-477F-2808-C5A0E15AE4BA}"/>
              </a:ext>
            </a:extLst>
          </p:cNvPr>
          <p:cNvSpPr/>
          <p:nvPr/>
        </p:nvSpPr>
        <p:spPr>
          <a:xfrm>
            <a:off x="4452836" y="472394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55C9BA-F064-72CD-5849-8B9524EC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59" y="1945824"/>
            <a:ext cx="843755" cy="8437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B589A0-303D-C2B3-5CF3-E4E97C4D4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127" y="1607923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330DA6-A482-87DE-C286-A19238C7F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362" y="1607923"/>
            <a:ext cx="1824054" cy="2736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4387BC-0127-6CB0-F761-143A3007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59" y="2334430"/>
            <a:ext cx="843755" cy="8437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66CABC-AFC9-1DDA-15DA-368E5442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59" y="2723036"/>
            <a:ext cx="843755" cy="8437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925EF7-DA27-DF47-7DE6-925BCD37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68" y="3144913"/>
            <a:ext cx="843755" cy="8437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A281F3F-6C22-42AA-C55C-850E776292FE}"/>
              </a:ext>
            </a:extLst>
          </p:cNvPr>
          <p:cNvSpPr/>
          <p:nvPr/>
        </p:nvSpPr>
        <p:spPr>
          <a:xfrm>
            <a:off x="6679516" y="4690634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1E85C5B-BA4E-9AFD-0892-D05B18046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1F876A-AB91-7030-369E-7A750B8A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79" y="3128100"/>
            <a:ext cx="843755" cy="843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00E20-2E39-60D4-81FF-05A4390B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67" y="1952826"/>
            <a:ext cx="843755" cy="84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6ADC4-AB94-9E92-BD7B-6C2B12F1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67" y="2341432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4C21C-C41A-80A9-729A-1BE16B630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67" y="2730038"/>
            <a:ext cx="843755" cy="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E7472-2FEC-BE3E-5F6F-FFB5066940E6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28AF5-D3AA-E6C7-849D-A7EACE17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86" y="2002546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369D4-E9A3-C15D-FFEC-C726086F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54" y="1664645"/>
            <a:ext cx="1824054" cy="273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1C9B8-6175-007B-0B16-ED585C21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86" y="2391152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F9653-5ECE-B3CC-2709-61E338E9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86" y="2779758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85B7E-048C-1B1C-A605-0F44E363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86" y="3168364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3B8015-FCE8-90AB-E72E-79F76E92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18" y="2002546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F05D2-7862-A683-59B0-99CCAC06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18" y="2391152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085F9-9A9F-C1EF-B2DB-81E9C34E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18" y="2779758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13A13-1E79-C73E-F2B3-E7B7E73B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18" y="3168364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8C39BB-0563-AB8C-EDC1-08565F75505D}"/>
              </a:ext>
            </a:extLst>
          </p:cNvPr>
          <p:cNvSpPr/>
          <p:nvPr/>
        </p:nvSpPr>
        <p:spPr>
          <a:xfrm>
            <a:off x="3869671" y="492485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47051C6D-A8E6-A5B1-6879-6949F837F118}"/>
              </a:ext>
            </a:extLst>
          </p:cNvPr>
          <p:cNvSpPr/>
          <p:nvPr/>
        </p:nvSpPr>
        <p:spPr>
          <a:xfrm>
            <a:off x="195409" y="2613505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omic Sans MS"/>
              </a:rPr>
              <a:t>What happens if  the number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has 8 ones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and we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add 2 more?</a:t>
            </a:r>
            <a:r>
              <a:rPr lang="en-GB" sz="2400" dirty="0">
                <a:latin typeface="Comic Sans MS"/>
              </a:rPr>
              <a:t>?</a:t>
            </a:r>
          </a:p>
          <a:p>
            <a:pPr algn="ctr"/>
            <a:endParaRPr lang="en-GB" dirty="0"/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C5BF4FB-0CDE-5C9C-FAD7-E0BB5BB8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220ECA-49AB-99C8-6A82-760EE2B3F0BB}"/>
              </a:ext>
            </a:extLst>
          </p:cNvPr>
          <p:cNvSpPr/>
          <p:nvPr/>
        </p:nvSpPr>
        <p:spPr>
          <a:xfrm>
            <a:off x="5066004" y="493660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FAD135-67EB-CC63-E8BF-5ABE6030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4" y="3589370"/>
            <a:ext cx="843755" cy="843755"/>
          </a:xfrm>
          <a:prstGeom prst="rect">
            <a:avLst/>
          </a:prstGeom>
        </p:spPr>
      </p:pic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652FD294-1D23-F948-9271-45EEF2367A2A}"/>
              </a:ext>
            </a:extLst>
          </p:cNvPr>
          <p:cNvSpPr/>
          <p:nvPr/>
        </p:nvSpPr>
        <p:spPr>
          <a:xfrm>
            <a:off x="184943" y="2613505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We exchange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10 ones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for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 ten</a:t>
            </a:r>
            <a:endParaRPr lang="en-GB" sz="3200" b="1" dirty="0">
              <a:latin typeface="Comic Sans MS"/>
            </a:endParaRPr>
          </a:p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F3683D-AB88-1F78-4B3D-ABD56A4A8EC8}"/>
              </a:ext>
            </a:extLst>
          </p:cNvPr>
          <p:cNvSpPr/>
          <p:nvPr/>
        </p:nvSpPr>
        <p:spPr>
          <a:xfrm>
            <a:off x="7293198" y="4924859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F8ECC-C1F1-51F9-5C0B-9DD1F827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02" y="3577624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8191F2-D1EB-5A88-1204-8FEDB850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847" y="1674972"/>
            <a:ext cx="1824054" cy="27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FA106-1926-B3EF-9BE0-3FBF968D5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919" y="1672658"/>
            <a:ext cx="1824054" cy="2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 animBg="1"/>
      <p:bldP spid="29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30AC8-8801-EF3B-651F-91696C37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266C64-B429-D5C0-8009-AD873523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7B578-38DE-0D3A-FDD3-1304CAF99951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652FE-A923-040A-0EBE-CBBD66D8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19" y="1708160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BF1E6-4B9F-9F70-3D49-7EE22DEC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19" y="2096766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90BFA-29AE-2D7A-8C2D-3845B233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19" y="2485372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C70AD-D88B-AB7A-3E6F-2C69289A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19" y="2873978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7B610D-F297-B6B9-1614-05353905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19" y="3262584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FA5B9D-EF1F-7832-264B-3F0E251A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51" y="1708160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3E8141-8BC9-AC7F-346C-4A8C0B69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51" y="2096766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AABE6F-FC36-FE37-8C42-ED465917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51" y="2485372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254BB1-B9B9-DE29-FBBA-F785F0DD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51" y="2873978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737140D-20B1-76AA-ABE7-41A3DE0F723B}"/>
              </a:ext>
            </a:extLst>
          </p:cNvPr>
          <p:cNvSpPr/>
          <p:nvPr/>
        </p:nvSpPr>
        <p:spPr>
          <a:xfrm>
            <a:off x="3128014" y="460279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005505C-4029-031C-9700-1A930EB92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6BCB04A-CE8D-753B-8DDE-221B809A31DC}"/>
              </a:ext>
            </a:extLst>
          </p:cNvPr>
          <p:cNvSpPr/>
          <p:nvPr/>
        </p:nvSpPr>
        <p:spPr>
          <a:xfrm>
            <a:off x="4324347" y="4614542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65070A-FDC5-9E34-C981-2786533E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50" y="3274330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924045-96F5-95DE-7831-EBBE31D81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027" y="1572481"/>
            <a:ext cx="1824054" cy="2736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5283A79-83D1-6E57-DD33-E412EC16A2F3}"/>
              </a:ext>
            </a:extLst>
          </p:cNvPr>
          <p:cNvSpPr/>
          <p:nvPr/>
        </p:nvSpPr>
        <p:spPr>
          <a:xfrm>
            <a:off x="6551541" y="4602796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  <a:endParaRPr lang="en-US" sz="5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BE30-11E1-7B18-0990-87EB7DF0F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607" y="1539209"/>
            <a:ext cx="1824054" cy="2736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C76EA2-5E9F-EBC4-49F4-2C7D09C49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098" y="1539209"/>
            <a:ext cx="1824054" cy="27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8FD9C0-8FE4-BD85-519C-8E5355CD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72" y="3286076"/>
            <a:ext cx="843755" cy="843755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A97EE493-45E6-AECF-3BFC-F9E6FB5040E6}"/>
              </a:ext>
            </a:extLst>
          </p:cNvPr>
          <p:cNvSpPr/>
          <p:nvPr/>
        </p:nvSpPr>
        <p:spPr>
          <a:xfrm>
            <a:off x="41706" y="2325727"/>
            <a:ext cx="3434335" cy="2508143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/>
              </a:rPr>
              <a:t>Remember</a:t>
            </a:r>
            <a:r>
              <a:rPr lang="en-GB" sz="2800" dirty="0">
                <a:solidFill>
                  <a:schemeClr val="tx1"/>
                </a:solidFill>
                <a:latin typeface="Comic Sans MS"/>
              </a:rPr>
              <a:t>: exchange 10 ones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for 1 ten</a:t>
            </a:r>
            <a:endParaRPr lang="en-GB" sz="2800" dirty="0">
              <a:latin typeface="Comic Sans MS"/>
            </a:endParaRPr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222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9" grpId="0"/>
      <p:bldP spid="3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DC1B8-ADB9-1C73-C8C7-06F5C591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140904F-82E3-BF5D-7BCA-BF2F4E637F83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D41C7C28-FAAE-4B04-8509-0F443AD4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D81A12-2466-5559-4A25-91A68D3551D1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41FEB3-0A31-B112-E424-F192F2F3E27A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FAD2D-5618-5BB4-64C9-F2267B6929CA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014A30-0DD2-5614-8994-EE852A99FFBD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1B0AAA-801C-42AF-1F91-35AFE1E4F96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FAF624-ADB3-4CED-C535-0683CB46349C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D7FEA9-83A5-8534-D1B9-16C678A8622E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7B117-67B4-7CB1-1698-CB5455A1F636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C91E30-2E93-2C5A-4136-B356AF398E34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2ECA5-B1D1-508F-5C3F-23A4324679FD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9E72F0-C189-D730-9292-B9FAC02693E2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65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8D2E1F-3EDC-1C61-6033-95B7D7C3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B0D68E-5E2C-FB7E-8EE7-944AE21714BD}"/>
              </a:ext>
            </a:extLst>
          </p:cNvPr>
          <p:cNvSpPr/>
          <p:nvPr/>
        </p:nvSpPr>
        <p:spPr>
          <a:xfrm>
            <a:off x="2341543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D060BD-533C-AB35-9C52-2798E3EDFBFD}"/>
              </a:ext>
            </a:extLst>
          </p:cNvPr>
          <p:cNvSpPr/>
          <p:nvPr/>
        </p:nvSpPr>
        <p:spPr>
          <a:xfrm>
            <a:off x="4100048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51854-39D8-7987-D4F2-B2F1382C5AF2}"/>
              </a:ext>
            </a:extLst>
          </p:cNvPr>
          <p:cNvSpPr/>
          <p:nvPr/>
        </p:nvSpPr>
        <p:spPr>
          <a:xfrm>
            <a:off x="3269221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A3481A-457B-3E4D-CEBD-3AE60F6F495A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F39CF-C84C-C774-EE17-775CF1519465}"/>
              </a:ext>
            </a:extLst>
          </p:cNvPr>
          <p:cNvSpPr/>
          <p:nvPr/>
        </p:nvSpPr>
        <p:spPr>
          <a:xfrm>
            <a:off x="5822168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6ED3C5F-0986-D206-D946-B9C2CE6AE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3F15FF40-A1E5-7956-1330-BB77633BC388}"/>
              </a:ext>
            </a:extLst>
          </p:cNvPr>
          <p:cNvSpPr/>
          <p:nvPr/>
        </p:nvSpPr>
        <p:spPr>
          <a:xfrm>
            <a:off x="4129787" y="1954725"/>
            <a:ext cx="884425" cy="1580032"/>
          </a:xfrm>
          <a:prstGeom prst="circularArrow">
            <a:avLst>
              <a:gd name="adj1" fmla="val 7420"/>
              <a:gd name="adj2" fmla="val 1459918"/>
              <a:gd name="adj3" fmla="val 19903716"/>
              <a:gd name="adj4" fmla="val 10800000"/>
              <a:gd name="adj5" fmla="val 118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1CAA5-A963-759A-8347-CF27FEA40E52}"/>
              </a:ext>
            </a:extLst>
          </p:cNvPr>
          <p:cNvSpPr txBox="1"/>
          <p:nvPr/>
        </p:nvSpPr>
        <p:spPr>
          <a:xfrm>
            <a:off x="4584291" y="2892562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D816F95F-E72B-3B66-D941-FE2B87A8ED6F}"/>
              </a:ext>
            </a:extLst>
          </p:cNvPr>
          <p:cNvSpPr/>
          <p:nvPr/>
        </p:nvSpPr>
        <p:spPr>
          <a:xfrm>
            <a:off x="4854672" y="1915673"/>
            <a:ext cx="884425" cy="1580032"/>
          </a:xfrm>
          <a:prstGeom prst="circularArrow">
            <a:avLst>
              <a:gd name="adj1" fmla="val 7420"/>
              <a:gd name="adj2" fmla="val 1459918"/>
              <a:gd name="adj3" fmla="val 19903716"/>
              <a:gd name="adj4" fmla="val 10800000"/>
              <a:gd name="adj5" fmla="val 118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97790A-C716-8276-2601-6274CE57E34C}"/>
              </a:ext>
            </a:extLst>
          </p:cNvPr>
          <p:cNvSpPr txBox="1"/>
          <p:nvPr/>
        </p:nvSpPr>
        <p:spPr>
          <a:xfrm>
            <a:off x="5292945" y="2892786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1251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800711" y="452819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1" y="156322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78 + 2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33534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752164" y="254634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79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38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840334" y="448841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 </a:t>
            </a:r>
            <a:r>
              <a:rPr lang="en-GB" sz="4000" dirty="0">
                <a:latin typeface="Arial Rounded MT Bold" panose="020F0704030504030204" pitchFamily="34" charset="0"/>
              </a:rPr>
              <a:t> + 2 =  50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3148766" y="4488411"/>
            <a:ext cx="8062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8EC50E-A37A-749A-14E7-8D54F9AD8F75}"/>
              </a:ext>
            </a:extLst>
          </p:cNvPr>
          <p:cNvSpPr/>
          <p:nvPr/>
        </p:nvSpPr>
        <p:spPr>
          <a:xfrm>
            <a:off x="5839719" y="549130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3F75E-C75F-258F-E25B-9B4E78A6D039}"/>
              </a:ext>
            </a:extLst>
          </p:cNvPr>
          <p:cNvSpPr txBox="1"/>
          <p:nvPr/>
        </p:nvSpPr>
        <p:spPr>
          <a:xfrm>
            <a:off x="879344" y="542025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+ 2 =  61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2B3E8-E196-CD72-3DDC-8DBE6890BD52}"/>
              </a:ext>
            </a:extLst>
          </p:cNvPr>
          <p:cNvSpPr/>
          <p:nvPr/>
        </p:nvSpPr>
        <p:spPr>
          <a:xfrm>
            <a:off x="3187774" y="5430493"/>
            <a:ext cx="76723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192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2026-04-05T19:37:08Z</dcterms:modified>
  <cp:category/>
</cp:coreProperties>
</file>