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5" r:id="rId3"/>
    <p:sldId id="307" r:id="rId4"/>
    <p:sldId id="274" r:id="rId5"/>
    <p:sldId id="346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15" autoAdjust="0"/>
  </p:normalViewPr>
  <p:slideViewPr>
    <p:cSldViewPr snapToGrid="0" snapToObjects="1">
      <p:cViewPr varScale="1">
        <p:scale>
          <a:sx n="92" d="100"/>
          <a:sy n="92" d="100"/>
        </p:scale>
        <p:origin x="143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49386" y="7812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755576" y="1157397"/>
            <a:ext cx="6190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 - x10 Tables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8440" y="2864501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D3E2CF-5152-68B9-F6D2-C42019CABA92}"/>
              </a:ext>
            </a:extLst>
          </p:cNvPr>
          <p:cNvSpPr/>
          <p:nvPr/>
        </p:nvSpPr>
        <p:spPr>
          <a:xfrm>
            <a:off x="2573041" y="3792548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in each group.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389F5-0857-909A-F421-FB58AAD9F783}"/>
              </a:ext>
            </a:extLst>
          </p:cNvPr>
          <p:cNvSpPr/>
          <p:nvPr/>
        </p:nvSpPr>
        <p:spPr>
          <a:xfrm>
            <a:off x="2592698" y="2968077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groups.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4AF9D-53B9-E247-6B9D-B87860A519D6}"/>
              </a:ext>
            </a:extLst>
          </p:cNvPr>
          <p:cNvSpPr txBox="1"/>
          <p:nvPr/>
        </p:nvSpPr>
        <p:spPr>
          <a:xfrm>
            <a:off x="4292358" y="374283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73B063-D63A-1EBC-C27F-7241CE897806}"/>
              </a:ext>
            </a:extLst>
          </p:cNvPr>
          <p:cNvSpPr txBox="1"/>
          <p:nvPr/>
        </p:nvSpPr>
        <p:spPr>
          <a:xfrm>
            <a:off x="4306521" y="292270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846F4-2E9B-0121-67FA-5EEEA536BA54}"/>
              </a:ext>
            </a:extLst>
          </p:cNvPr>
          <p:cNvSpPr/>
          <p:nvPr/>
        </p:nvSpPr>
        <p:spPr>
          <a:xfrm>
            <a:off x="2543544" y="4638346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altogether.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989CF-4EE1-101D-881B-BDF5EFF525CF}"/>
              </a:ext>
            </a:extLst>
          </p:cNvPr>
          <p:cNvSpPr txBox="1"/>
          <p:nvPr/>
        </p:nvSpPr>
        <p:spPr>
          <a:xfrm>
            <a:off x="4156360" y="456151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F6620-971D-032A-E108-A9E503A99FC2}"/>
              </a:ext>
            </a:extLst>
          </p:cNvPr>
          <p:cNvSpPr/>
          <p:nvPr/>
        </p:nvSpPr>
        <p:spPr>
          <a:xfrm>
            <a:off x="1850432" y="3264131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/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  <a:blipFill>
                <a:blip r:embed="rId5"/>
                <a:stretch>
                  <a:fillRect l="-19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/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</a:rPr>
                  <a:t>____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  <a:blipFill>
                <a:blip r:embed="rId6"/>
                <a:stretch>
                  <a:fillRect l="-332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DD6DBF1-2984-DDDB-47C5-878FF533BB2E}"/>
              </a:ext>
            </a:extLst>
          </p:cNvPr>
          <p:cNvSpPr txBox="1"/>
          <p:nvPr/>
        </p:nvSpPr>
        <p:spPr>
          <a:xfrm>
            <a:off x="4566965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DE0485-CDAE-B68D-393C-3AD4FE27ECE4}"/>
              </a:ext>
            </a:extLst>
          </p:cNvPr>
          <p:cNvSpPr txBox="1"/>
          <p:nvPr/>
        </p:nvSpPr>
        <p:spPr>
          <a:xfrm>
            <a:off x="3180231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933CC-6E55-4298-856C-FB38F67F724E}"/>
              </a:ext>
            </a:extLst>
          </p:cNvPr>
          <p:cNvSpPr txBox="1"/>
          <p:nvPr/>
        </p:nvSpPr>
        <p:spPr>
          <a:xfrm>
            <a:off x="5845691" y="5014211"/>
            <a:ext cx="68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30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8FCB3-4977-AEE8-4586-BA57826CC70C}"/>
              </a:ext>
            </a:extLst>
          </p:cNvPr>
          <p:cNvSpPr txBox="1"/>
          <p:nvPr/>
        </p:nvSpPr>
        <p:spPr>
          <a:xfrm>
            <a:off x="2865763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27882-BA46-507D-4291-76EB6BFB440E}"/>
              </a:ext>
            </a:extLst>
          </p:cNvPr>
          <p:cNvSpPr txBox="1"/>
          <p:nvPr/>
        </p:nvSpPr>
        <p:spPr>
          <a:xfrm>
            <a:off x="3552863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500362-454B-08AC-1C77-DFB670DF3BA6}"/>
              </a:ext>
            </a:extLst>
          </p:cNvPr>
          <p:cNvSpPr txBox="1"/>
          <p:nvPr/>
        </p:nvSpPr>
        <p:spPr>
          <a:xfrm>
            <a:off x="6633891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561FB-5BC0-8D18-CEF0-32BA388A85AA}"/>
              </a:ext>
            </a:extLst>
          </p:cNvPr>
          <p:cNvSpPr txBox="1"/>
          <p:nvPr/>
        </p:nvSpPr>
        <p:spPr>
          <a:xfrm>
            <a:off x="4010074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6F461-ACF8-6DD6-194A-C34FE89EDDCA}"/>
              </a:ext>
            </a:extLst>
          </p:cNvPr>
          <p:cNvSpPr txBox="1"/>
          <p:nvPr/>
        </p:nvSpPr>
        <p:spPr>
          <a:xfrm>
            <a:off x="5172726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E72547-E8DF-F26D-4D13-A31C31504DE4}"/>
              </a:ext>
            </a:extLst>
          </p:cNvPr>
          <p:cNvSpPr txBox="1"/>
          <p:nvPr/>
        </p:nvSpPr>
        <p:spPr>
          <a:xfrm>
            <a:off x="6270910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30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DA66B-95C3-7BD5-BEA8-2C230DB9B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4730" y="274264"/>
            <a:ext cx="2162752" cy="2162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2ACD9-EEBF-B878-CA5A-DEA16F3C9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078" y="315147"/>
            <a:ext cx="2162752" cy="21627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246C1B-1017-EBD3-8038-C77EF2F0C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774" y="312415"/>
            <a:ext cx="2162752" cy="21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87251" y="5489946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10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2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51" y="5489946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453E5-E1D5-ABE5-2DE4-9A62ECD6F2E3}"/>
              </a:ext>
            </a:extLst>
          </p:cNvPr>
          <p:cNvSpPr/>
          <p:nvPr/>
        </p:nvSpPr>
        <p:spPr>
          <a:xfrm>
            <a:off x="1490861" y="277074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3915FC5-58CF-0364-DB64-08B063DA45F0}"/>
              </a:ext>
            </a:extLst>
          </p:cNvPr>
          <p:cNvGrpSpPr/>
          <p:nvPr/>
        </p:nvGrpSpPr>
        <p:grpSpPr>
          <a:xfrm>
            <a:off x="147397" y="3053867"/>
            <a:ext cx="3956488" cy="776628"/>
            <a:chOff x="1743416" y="3101105"/>
            <a:chExt cx="3956488" cy="7766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68F3368-A4E9-0CCC-FB2B-2E10090D62ED}"/>
                </a:ext>
              </a:extLst>
            </p:cNvPr>
            <p:cNvGrpSpPr/>
            <p:nvPr/>
          </p:nvGrpSpPr>
          <p:grpSpPr>
            <a:xfrm>
              <a:off x="1743416" y="3101105"/>
              <a:ext cx="1958495" cy="776477"/>
              <a:chOff x="1743416" y="3101105"/>
              <a:chExt cx="1958495" cy="77647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6FADA35-F2A0-CE91-0C75-86DA4D842994}"/>
                  </a:ext>
                </a:extLst>
              </p:cNvPr>
              <p:cNvSpPr/>
              <p:nvPr/>
            </p:nvSpPr>
            <p:spPr>
              <a:xfrm rot="5400000">
                <a:off x="2541148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C3FB316-CAB0-A151-DBA7-2A85C1C5A7EF}"/>
                  </a:ext>
                </a:extLst>
              </p:cNvPr>
              <p:cNvSpPr/>
              <p:nvPr/>
            </p:nvSpPr>
            <p:spPr>
              <a:xfrm rot="5400000">
                <a:off x="2139533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2DA041F-F698-43EA-BC74-64995D402068}"/>
                  </a:ext>
                </a:extLst>
              </p:cNvPr>
              <p:cNvSpPr/>
              <p:nvPr/>
            </p:nvSpPr>
            <p:spPr>
              <a:xfrm rot="5400000">
                <a:off x="1743416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60DBAEB-A2AE-C94D-7E67-DF0E9338FC44}"/>
                  </a:ext>
                </a:extLst>
              </p:cNvPr>
              <p:cNvSpPr/>
              <p:nvPr/>
            </p:nvSpPr>
            <p:spPr>
              <a:xfrm rot="5400000">
                <a:off x="2541148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B79E636-80CC-70D7-FAED-94B99AE1CAFD}"/>
                  </a:ext>
                </a:extLst>
              </p:cNvPr>
              <p:cNvSpPr/>
              <p:nvPr/>
            </p:nvSpPr>
            <p:spPr>
              <a:xfrm rot="5400000">
                <a:off x="2139533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50F64E8-3D50-6B22-D984-002FCF11E4AF}"/>
                  </a:ext>
                </a:extLst>
              </p:cNvPr>
              <p:cNvSpPr/>
              <p:nvPr/>
            </p:nvSpPr>
            <p:spPr>
              <a:xfrm rot="5400000">
                <a:off x="1743416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FF46DC2-D215-9648-08EE-F302B128DBDC}"/>
                  </a:ext>
                </a:extLst>
              </p:cNvPr>
              <p:cNvSpPr/>
              <p:nvPr/>
            </p:nvSpPr>
            <p:spPr>
              <a:xfrm rot="5400000">
                <a:off x="3341911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428B70F-F39F-4600-DB88-C93805EBA561}"/>
                  </a:ext>
                </a:extLst>
              </p:cNvPr>
              <p:cNvSpPr/>
              <p:nvPr/>
            </p:nvSpPr>
            <p:spPr>
              <a:xfrm rot="5400000">
                <a:off x="2940296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914BE6F-74AA-B660-3235-7AEC34CC8DE0}"/>
                  </a:ext>
                </a:extLst>
              </p:cNvPr>
              <p:cNvSpPr/>
              <p:nvPr/>
            </p:nvSpPr>
            <p:spPr>
              <a:xfrm rot="5400000">
                <a:off x="3341911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829CA0-F3D8-A946-0135-8CF674981F60}"/>
                  </a:ext>
                </a:extLst>
              </p:cNvPr>
              <p:cNvSpPr/>
              <p:nvPr/>
            </p:nvSpPr>
            <p:spPr>
              <a:xfrm rot="5400000">
                <a:off x="2940296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517624-A569-6861-264D-B9FAA4A6E926}"/>
                </a:ext>
              </a:extLst>
            </p:cNvPr>
            <p:cNvGrpSpPr/>
            <p:nvPr/>
          </p:nvGrpSpPr>
          <p:grpSpPr>
            <a:xfrm>
              <a:off x="3741409" y="3101256"/>
              <a:ext cx="1958495" cy="776477"/>
              <a:chOff x="1743416" y="3101105"/>
              <a:chExt cx="1958495" cy="77647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3982D3A-7570-BC29-3F1D-EDB6D57725F2}"/>
                  </a:ext>
                </a:extLst>
              </p:cNvPr>
              <p:cNvSpPr/>
              <p:nvPr/>
            </p:nvSpPr>
            <p:spPr>
              <a:xfrm rot="5400000">
                <a:off x="2541148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4AE7E97-8C15-00C0-0982-0F07BF02A4F1}"/>
                  </a:ext>
                </a:extLst>
              </p:cNvPr>
              <p:cNvSpPr/>
              <p:nvPr/>
            </p:nvSpPr>
            <p:spPr>
              <a:xfrm rot="5400000">
                <a:off x="2139533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2B7C34D-04D5-24B0-0EBE-0369A277B0AC}"/>
                  </a:ext>
                </a:extLst>
              </p:cNvPr>
              <p:cNvSpPr/>
              <p:nvPr/>
            </p:nvSpPr>
            <p:spPr>
              <a:xfrm rot="5400000">
                <a:off x="1743416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EB45EB-E341-8B13-0FBD-9F5CF5EAC6F2}"/>
                  </a:ext>
                </a:extLst>
              </p:cNvPr>
              <p:cNvSpPr/>
              <p:nvPr/>
            </p:nvSpPr>
            <p:spPr>
              <a:xfrm rot="5400000">
                <a:off x="2541148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4053EDE-8A18-BFD0-99B8-B3FB45D7F618}"/>
                  </a:ext>
                </a:extLst>
              </p:cNvPr>
              <p:cNvSpPr/>
              <p:nvPr/>
            </p:nvSpPr>
            <p:spPr>
              <a:xfrm rot="5400000">
                <a:off x="2139533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29C1B33-BB27-CC8C-172B-D39BE79004F7}"/>
                  </a:ext>
                </a:extLst>
              </p:cNvPr>
              <p:cNvSpPr/>
              <p:nvPr/>
            </p:nvSpPr>
            <p:spPr>
              <a:xfrm rot="5400000">
                <a:off x="1743416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11773FB-2EE1-7CBF-8794-285B0C18BA34}"/>
                  </a:ext>
                </a:extLst>
              </p:cNvPr>
              <p:cNvSpPr/>
              <p:nvPr/>
            </p:nvSpPr>
            <p:spPr>
              <a:xfrm rot="5400000">
                <a:off x="3341911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28C1150-A400-F450-172E-1CEEB5FF5284}"/>
                  </a:ext>
                </a:extLst>
              </p:cNvPr>
              <p:cNvSpPr/>
              <p:nvPr/>
            </p:nvSpPr>
            <p:spPr>
              <a:xfrm rot="5400000">
                <a:off x="2940296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C953A98-1619-844D-F37F-2C089374ACAD}"/>
                  </a:ext>
                </a:extLst>
              </p:cNvPr>
              <p:cNvSpPr/>
              <p:nvPr/>
            </p:nvSpPr>
            <p:spPr>
              <a:xfrm rot="5400000">
                <a:off x="3341911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813C376-0047-4AB2-6054-4DEFCA1494FB}"/>
                  </a:ext>
                </a:extLst>
              </p:cNvPr>
              <p:cNvSpPr/>
              <p:nvPr/>
            </p:nvSpPr>
            <p:spPr>
              <a:xfrm rot="5400000">
                <a:off x="2940296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7A00E0-EFF6-589E-8660-86F859C26835}"/>
              </a:ext>
            </a:extLst>
          </p:cNvPr>
          <p:cNvGrpSpPr/>
          <p:nvPr/>
        </p:nvGrpSpPr>
        <p:grpSpPr>
          <a:xfrm rot="5400000">
            <a:off x="4722291" y="3040686"/>
            <a:ext cx="3956488" cy="776628"/>
            <a:chOff x="1743416" y="3101105"/>
            <a:chExt cx="3956488" cy="77662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AAAFC19-DDE9-D9F5-9FB2-6A4FE7A45117}"/>
                </a:ext>
              </a:extLst>
            </p:cNvPr>
            <p:cNvGrpSpPr/>
            <p:nvPr/>
          </p:nvGrpSpPr>
          <p:grpSpPr>
            <a:xfrm>
              <a:off x="1743416" y="3101105"/>
              <a:ext cx="1958495" cy="776477"/>
              <a:chOff x="1743416" y="3101105"/>
              <a:chExt cx="1958495" cy="776477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6B55CB4-7F26-8690-EEB0-0582B32527DC}"/>
                  </a:ext>
                </a:extLst>
              </p:cNvPr>
              <p:cNvSpPr/>
              <p:nvPr/>
            </p:nvSpPr>
            <p:spPr>
              <a:xfrm rot="5400000">
                <a:off x="2541148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AB83AEE-8FD2-4AF4-CF06-114CD033B4BB}"/>
                  </a:ext>
                </a:extLst>
              </p:cNvPr>
              <p:cNvSpPr/>
              <p:nvPr/>
            </p:nvSpPr>
            <p:spPr>
              <a:xfrm rot="5400000">
                <a:off x="2139533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327CF0F-8CAA-5BD8-EBF9-5D27C28AD538}"/>
                  </a:ext>
                </a:extLst>
              </p:cNvPr>
              <p:cNvSpPr/>
              <p:nvPr/>
            </p:nvSpPr>
            <p:spPr>
              <a:xfrm rot="5400000">
                <a:off x="1743416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DE18A32-8681-00F9-C3C6-EE3966827B12}"/>
                  </a:ext>
                </a:extLst>
              </p:cNvPr>
              <p:cNvSpPr/>
              <p:nvPr/>
            </p:nvSpPr>
            <p:spPr>
              <a:xfrm rot="5400000">
                <a:off x="2541148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1AF8C79-377C-98D7-1695-AF51F60D7A1F}"/>
                  </a:ext>
                </a:extLst>
              </p:cNvPr>
              <p:cNvSpPr/>
              <p:nvPr/>
            </p:nvSpPr>
            <p:spPr>
              <a:xfrm rot="5400000">
                <a:off x="2139533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566151F-56FA-6859-E304-3645C383BA2B}"/>
                  </a:ext>
                </a:extLst>
              </p:cNvPr>
              <p:cNvSpPr/>
              <p:nvPr/>
            </p:nvSpPr>
            <p:spPr>
              <a:xfrm rot="5400000">
                <a:off x="1743416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631A8EF-A728-5836-46CF-2B21AE35CCD0}"/>
                  </a:ext>
                </a:extLst>
              </p:cNvPr>
              <p:cNvSpPr/>
              <p:nvPr/>
            </p:nvSpPr>
            <p:spPr>
              <a:xfrm rot="5400000">
                <a:off x="3341911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194334B-6D1B-D2AF-727F-25CBF5D84ED8}"/>
                  </a:ext>
                </a:extLst>
              </p:cNvPr>
              <p:cNvSpPr/>
              <p:nvPr/>
            </p:nvSpPr>
            <p:spPr>
              <a:xfrm rot="5400000">
                <a:off x="2940296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1A0F8D8-7F14-17B3-B1ED-0E9C89385518}"/>
                  </a:ext>
                </a:extLst>
              </p:cNvPr>
              <p:cNvSpPr/>
              <p:nvPr/>
            </p:nvSpPr>
            <p:spPr>
              <a:xfrm rot="5400000">
                <a:off x="3341911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1E039F7-BCB3-7B92-C184-5455E6464272}"/>
                  </a:ext>
                </a:extLst>
              </p:cNvPr>
              <p:cNvSpPr/>
              <p:nvPr/>
            </p:nvSpPr>
            <p:spPr>
              <a:xfrm rot="5400000">
                <a:off x="2940296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ED84B74-8BE2-98FA-BFD5-74D7E11C34D1}"/>
                </a:ext>
              </a:extLst>
            </p:cNvPr>
            <p:cNvGrpSpPr/>
            <p:nvPr/>
          </p:nvGrpSpPr>
          <p:grpSpPr>
            <a:xfrm>
              <a:off x="3741409" y="3101256"/>
              <a:ext cx="1958495" cy="776477"/>
              <a:chOff x="1743416" y="3101105"/>
              <a:chExt cx="1958495" cy="776477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8E22020-A9D0-34EE-7079-1CF18B38EF84}"/>
                  </a:ext>
                </a:extLst>
              </p:cNvPr>
              <p:cNvSpPr/>
              <p:nvPr/>
            </p:nvSpPr>
            <p:spPr>
              <a:xfrm rot="5400000">
                <a:off x="2541148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3BB1B83-BB14-E5C7-B265-2387D7FC4C22}"/>
                  </a:ext>
                </a:extLst>
              </p:cNvPr>
              <p:cNvSpPr/>
              <p:nvPr/>
            </p:nvSpPr>
            <p:spPr>
              <a:xfrm rot="5400000">
                <a:off x="2139533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31F3E8B-ACC9-0863-E266-272B1D34B092}"/>
                  </a:ext>
                </a:extLst>
              </p:cNvPr>
              <p:cNvSpPr/>
              <p:nvPr/>
            </p:nvSpPr>
            <p:spPr>
              <a:xfrm rot="5400000">
                <a:off x="1743416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2614A48-AB4C-406A-6657-7442211EE093}"/>
                  </a:ext>
                </a:extLst>
              </p:cNvPr>
              <p:cNvSpPr/>
              <p:nvPr/>
            </p:nvSpPr>
            <p:spPr>
              <a:xfrm rot="5400000">
                <a:off x="2541148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0286D87-7704-F04F-8038-7C2C6181401F}"/>
                  </a:ext>
                </a:extLst>
              </p:cNvPr>
              <p:cNvSpPr/>
              <p:nvPr/>
            </p:nvSpPr>
            <p:spPr>
              <a:xfrm rot="5400000">
                <a:off x="2139533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0BDB4B2-629B-53C5-5667-F43D873DDC66}"/>
                  </a:ext>
                </a:extLst>
              </p:cNvPr>
              <p:cNvSpPr/>
              <p:nvPr/>
            </p:nvSpPr>
            <p:spPr>
              <a:xfrm rot="5400000">
                <a:off x="1743416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00487E8-DB37-B912-6748-04B1F6A02D06}"/>
                  </a:ext>
                </a:extLst>
              </p:cNvPr>
              <p:cNvSpPr/>
              <p:nvPr/>
            </p:nvSpPr>
            <p:spPr>
              <a:xfrm rot="5400000">
                <a:off x="3341911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37C4310-1EC5-913C-F94D-3132719EC0E8}"/>
                  </a:ext>
                </a:extLst>
              </p:cNvPr>
              <p:cNvSpPr/>
              <p:nvPr/>
            </p:nvSpPr>
            <p:spPr>
              <a:xfrm rot="5400000">
                <a:off x="2940296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83EAB4C-BFC4-0B10-78A3-952CF153ADAC}"/>
                  </a:ext>
                </a:extLst>
              </p:cNvPr>
              <p:cNvSpPr/>
              <p:nvPr/>
            </p:nvSpPr>
            <p:spPr>
              <a:xfrm rot="5400000">
                <a:off x="3341911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547EC5C-8D87-EE0A-B272-4A7292F96C86}"/>
                  </a:ext>
                </a:extLst>
              </p:cNvPr>
              <p:cNvSpPr/>
              <p:nvPr/>
            </p:nvSpPr>
            <p:spPr>
              <a:xfrm rot="5400000">
                <a:off x="2940296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5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25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85F2B-9526-5E8E-D93F-A39A5602AFE3}"/>
              </a:ext>
            </a:extLst>
          </p:cNvPr>
          <p:cNvSpPr txBox="1"/>
          <p:nvPr/>
        </p:nvSpPr>
        <p:spPr>
          <a:xfrm>
            <a:off x="1264061" y="3624973"/>
            <a:ext cx="8346601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When you multiply by 10, the answer </a:t>
            </a:r>
            <a:r>
              <a:rPr lang="en-US" sz="3200" b="1" dirty="0"/>
              <a:t>always ends in _______.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99EE001-DA80-9CF3-B016-B7D47338B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6C369B8-EFAE-C035-924D-9A3FC68890A0}"/>
              </a:ext>
            </a:extLst>
          </p:cNvPr>
          <p:cNvSpPr/>
          <p:nvPr/>
        </p:nvSpPr>
        <p:spPr>
          <a:xfrm>
            <a:off x="2751859" y="4445971"/>
            <a:ext cx="13862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zero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5F906-948D-EE4D-4461-5403C1ED4612}"/>
              </a:ext>
            </a:extLst>
          </p:cNvPr>
          <p:cNvSpPr txBox="1"/>
          <p:nvPr/>
        </p:nvSpPr>
        <p:spPr>
          <a:xfrm>
            <a:off x="1120132" y="172218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A51A71-8F8B-F21B-5825-D3771F163513}"/>
                  </a:ext>
                </a:extLst>
              </p:cNvPr>
              <p:cNvSpPr txBox="1"/>
              <p:nvPr/>
            </p:nvSpPr>
            <p:spPr>
              <a:xfrm>
                <a:off x="1049343" y="2761420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A51A71-8F8B-F21B-5825-D3771F163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43" y="2761420"/>
                <a:ext cx="864386" cy="400110"/>
              </a:xfrm>
              <a:prstGeom prst="rect">
                <a:avLst/>
              </a:prstGeom>
              <a:blipFill>
                <a:blip r:embed="rId4"/>
                <a:stretch>
                  <a:fillRect l="-3521" t="-9091" r="-3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F847FE4-BCDB-F5AD-EE45-B5EAF6270685}"/>
              </a:ext>
            </a:extLst>
          </p:cNvPr>
          <p:cNvSpPr txBox="1"/>
          <p:nvPr/>
        </p:nvSpPr>
        <p:spPr>
          <a:xfrm>
            <a:off x="1731330" y="172218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DF2B89-5355-B249-0188-3D2E490A29F5}"/>
                  </a:ext>
                </a:extLst>
              </p:cNvPr>
              <p:cNvSpPr txBox="1"/>
              <p:nvPr/>
            </p:nvSpPr>
            <p:spPr>
              <a:xfrm>
                <a:off x="1655487" y="303006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DF2B89-5355-B249-0188-3D2E490A2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487" y="3030066"/>
                <a:ext cx="864386" cy="400110"/>
              </a:xfrm>
              <a:prstGeom prst="rect">
                <a:avLst/>
              </a:prstGeom>
              <a:blipFill>
                <a:blip r:embed="rId5"/>
                <a:stretch>
                  <a:fillRect l="-1418" t="-7576" r="-1418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D5D7DBB-280F-BE70-7C92-76B3A36DA629}"/>
              </a:ext>
            </a:extLst>
          </p:cNvPr>
          <p:cNvSpPr txBox="1"/>
          <p:nvPr/>
        </p:nvSpPr>
        <p:spPr>
          <a:xfrm>
            <a:off x="2342528" y="172218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4FA5AB-526A-3D94-3D41-3C31E3A85925}"/>
                  </a:ext>
                </a:extLst>
              </p:cNvPr>
              <p:cNvSpPr txBox="1"/>
              <p:nvPr/>
            </p:nvSpPr>
            <p:spPr>
              <a:xfrm>
                <a:off x="2261631" y="2761420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4FA5AB-526A-3D94-3D41-3C31E3A85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631" y="2761420"/>
                <a:ext cx="864386" cy="400110"/>
              </a:xfrm>
              <a:prstGeom prst="rect">
                <a:avLst/>
              </a:prstGeom>
              <a:blipFill>
                <a:blip r:embed="rId6"/>
                <a:stretch>
                  <a:fillRect l="-3521" t="-9091" r="-3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A54CE2C-6EF4-B23F-5EFF-86EE020DDFFD}"/>
              </a:ext>
            </a:extLst>
          </p:cNvPr>
          <p:cNvSpPr txBox="1"/>
          <p:nvPr/>
        </p:nvSpPr>
        <p:spPr>
          <a:xfrm>
            <a:off x="2953726" y="172218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4A8170-9131-294E-FB8A-727A00D340EE}"/>
                  </a:ext>
                </a:extLst>
              </p:cNvPr>
              <p:cNvSpPr txBox="1"/>
              <p:nvPr/>
            </p:nvSpPr>
            <p:spPr>
              <a:xfrm>
                <a:off x="2867775" y="303006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4A8170-9131-294E-FB8A-727A00D3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775" y="3030066"/>
                <a:ext cx="864386" cy="400110"/>
              </a:xfrm>
              <a:prstGeom prst="rect">
                <a:avLst/>
              </a:prstGeom>
              <a:blipFill>
                <a:blip r:embed="rId7"/>
                <a:stretch>
                  <a:fillRect l="-3521" t="-7576" r="-3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55310DF-B6DA-9D39-3A67-7A8AC80FE3A0}"/>
              </a:ext>
            </a:extLst>
          </p:cNvPr>
          <p:cNvSpPr txBox="1"/>
          <p:nvPr/>
        </p:nvSpPr>
        <p:spPr>
          <a:xfrm>
            <a:off x="3564924" y="172218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A82166-3D1B-2ADE-1DE2-FE99E2777CB3}"/>
                  </a:ext>
                </a:extLst>
              </p:cNvPr>
              <p:cNvSpPr txBox="1"/>
              <p:nvPr/>
            </p:nvSpPr>
            <p:spPr>
              <a:xfrm>
                <a:off x="3473919" y="2761420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A82166-3D1B-2ADE-1DE2-FE99E2777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919" y="2761420"/>
                <a:ext cx="864386" cy="400110"/>
              </a:xfrm>
              <a:prstGeom prst="rect">
                <a:avLst/>
              </a:prstGeom>
              <a:blipFill>
                <a:blip r:embed="rId8"/>
                <a:stretch>
                  <a:fillRect l="-4225" t="-9091" r="-2817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0862022-92A1-BC89-DEE2-838B6CD6F795}"/>
              </a:ext>
            </a:extLst>
          </p:cNvPr>
          <p:cNvSpPr txBox="1"/>
          <p:nvPr/>
        </p:nvSpPr>
        <p:spPr>
          <a:xfrm>
            <a:off x="4176122" y="172218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ED80D8-3E42-08DC-C843-226E7B11D8BF}"/>
                  </a:ext>
                </a:extLst>
              </p:cNvPr>
              <p:cNvSpPr txBox="1"/>
              <p:nvPr/>
            </p:nvSpPr>
            <p:spPr>
              <a:xfrm>
                <a:off x="4080063" y="303006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ED80D8-3E42-08DC-C843-226E7B11D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063" y="3030066"/>
                <a:ext cx="864386" cy="400110"/>
              </a:xfrm>
              <a:prstGeom prst="rect">
                <a:avLst/>
              </a:prstGeom>
              <a:blipFill>
                <a:blip r:embed="rId9"/>
                <a:stretch>
                  <a:fillRect l="-3521" t="-7576" r="-3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6CB800D-FFAE-323F-E699-8DCD4EBFBE55}"/>
              </a:ext>
            </a:extLst>
          </p:cNvPr>
          <p:cNvSpPr txBox="1"/>
          <p:nvPr/>
        </p:nvSpPr>
        <p:spPr>
          <a:xfrm>
            <a:off x="4787320" y="172218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6D49E0-4874-87ED-3AA9-D5FC92F3A063}"/>
                  </a:ext>
                </a:extLst>
              </p:cNvPr>
              <p:cNvSpPr txBox="1"/>
              <p:nvPr/>
            </p:nvSpPr>
            <p:spPr>
              <a:xfrm>
                <a:off x="4686207" y="2761420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6D49E0-4874-87ED-3AA9-D5FC92F3A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07" y="2761420"/>
                <a:ext cx="864386" cy="400110"/>
              </a:xfrm>
              <a:prstGeom prst="rect">
                <a:avLst/>
              </a:prstGeom>
              <a:blipFill>
                <a:blip r:embed="rId10"/>
                <a:stretch>
                  <a:fillRect l="-4225" t="-9091" r="-2817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F239CB9-41C9-7EDA-8CD0-56B8D8787CB2}"/>
              </a:ext>
            </a:extLst>
          </p:cNvPr>
          <p:cNvSpPr txBox="1"/>
          <p:nvPr/>
        </p:nvSpPr>
        <p:spPr>
          <a:xfrm>
            <a:off x="5398518" y="172218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5F4589-EF69-5599-B1B9-1D31714436EA}"/>
                  </a:ext>
                </a:extLst>
              </p:cNvPr>
              <p:cNvSpPr txBox="1"/>
              <p:nvPr/>
            </p:nvSpPr>
            <p:spPr>
              <a:xfrm>
                <a:off x="5292351" y="303006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7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5F4589-EF69-5599-B1B9-1D3171443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351" y="3030066"/>
                <a:ext cx="864386" cy="400110"/>
              </a:xfrm>
              <a:prstGeom prst="rect">
                <a:avLst/>
              </a:prstGeom>
              <a:blipFill>
                <a:blip r:embed="rId11"/>
                <a:stretch>
                  <a:fillRect l="-3521" t="-7576" r="-3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70862C3-258E-78BA-C681-D5BBD95DFED2}"/>
              </a:ext>
            </a:extLst>
          </p:cNvPr>
          <p:cNvSpPr txBox="1"/>
          <p:nvPr/>
        </p:nvSpPr>
        <p:spPr>
          <a:xfrm>
            <a:off x="6009716" y="172218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FCBD10-884C-B9A8-EA38-249A04645629}"/>
                  </a:ext>
                </a:extLst>
              </p:cNvPr>
              <p:cNvSpPr txBox="1"/>
              <p:nvPr/>
            </p:nvSpPr>
            <p:spPr>
              <a:xfrm>
                <a:off x="5898495" y="2761420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8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FCBD10-884C-B9A8-EA38-249A04645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495" y="2761420"/>
                <a:ext cx="864386" cy="400110"/>
              </a:xfrm>
              <a:prstGeom prst="rect">
                <a:avLst/>
              </a:prstGeom>
              <a:blipFill>
                <a:blip r:embed="rId12"/>
                <a:stretch>
                  <a:fillRect l="-4255" t="-9091" r="-354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2E14C08-4C15-6A12-0585-800E83DA37A8}"/>
              </a:ext>
            </a:extLst>
          </p:cNvPr>
          <p:cNvSpPr txBox="1"/>
          <p:nvPr/>
        </p:nvSpPr>
        <p:spPr>
          <a:xfrm>
            <a:off x="6620911" y="1722632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BDE6D1-E2DE-B5FE-011B-B721B35A24F8}"/>
                  </a:ext>
                </a:extLst>
              </p:cNvPr>
              <p:cNvSpPr txBox="1"/>
              <p:nvPr/>
            </p:nvSpPr>
            <p:spPr>
              <a:xfrm>
                <a:off x="6504639" y="303006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9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BDE6D1-E2DE-B5FE-011B-B721B35A2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639" y="3030066"/>
                <a:ext cx="864386" cy="400110"/>
              </a:xfrm>
              <a:prstGeom prst="rect">
                <a:avLst/>
              </a:prstGeom>
              <a:blipFill>
                <a:blip r:embed="rId13"/>
                <a:stretch>
                  <a:fillRect l="-3521" t="-7576" r="-3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55C416B-9506-AF57-57CC-7EE6B5901F07}"/>
              </a:ext>
            </a:extLst>
          </p:cNvPr>
          <p:cNvSpPr txBox="1"/>
          <p:nvPr/>
        </p:nvSpPr>
        <p:spPr>
          <a:xfrm>
            <a:off x="7192780" y="1722632"/>
            <a:ext cx="81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0C1112-BCD9-7EAB-B18B-96223410E59F}"/>
                  </a:ext>
                </a:extLst>
              </p:cNvPr>
              <p:cNvSpPr txBox="1"/>
              <p:nvPr/>
            </p:nvSpPr>
            <p:spPr>
              <a:xfrm>
                <a:off x="7110784" y="2761420"/>
                <a:ext cx="973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0C1112-BCD9-7EAB-B18B-96223410E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784" y="2761420"/>
                <a:ext cx="973061" cy="400110"/>
              </a:xfrm>
              <a:prstGeom prst="rect">
                <a:avLst/>
              </a:prstGeom>
              <a:blipFill>
                <a:blip r:embed="rId14"/>
                <a:stretch>
                  <a:fillRect l="-3750" t="-9091" r="-3125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46C7E81E-165A-1E66-1833-B36502EBC825}"/>
              </a:ext>
            </a:extLst>
          </p:cNvPr>
          <p:cNvGraphicFramePr>
            <a:graphicFrameLocks noGrp="1"/>
          </p:cNvGraphicFramePr>
          <p:nvPr/>
        </p:nvGraphicFramePr>
        <p:xfrm>
          <a:off x="1472024" y="2218849"/>
          <a:ext cx="612529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29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4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33737" y="1742480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10 x 4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733737" y="2712611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10 x 3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733737" y="3682742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10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733737" y="4652873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 x 10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193930" y="458461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172593" y="161211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172593" y="261085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172593" y="357413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3BE82-77EF-D85C-5619-E32D4FD01FD8}"/>
              </a:ext>
            </a:extLst>
          </p:cNvPr>
          <p:cNvSpPr txBox="1"/>
          <p:nvPr/>
        </p:nvSpPr>
        <p:spPr>
          <a:xfrm>
            <a:off x="4887866" y="1742480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10 x 6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E961A-E70F-3D32-9D4D-65907BB3C3E2}"/>
              </a:ext>
            </a:extLst>
          </p:cNvPr>
          <p:cNvSpPr txBox="1"/>
          <p:nvPr/>
        </p:nvSpPr>
        <p:spPr>
          <a:xfrm>
            <a:off x="4887866" y="2712611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9 x 10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92315-11B3-8745-CD9A-18D22F13DE8C}"/>
              </a:ext>
            </a:extLst>
          </p:cNvPr>
          <p:cNvSpPr txBox="1"/>
          <p:nvPr/>
        </p:nvSpPr>
        <p:spPr>
          <a:xfrm>
            <a:off x="4887866" y="3682742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8 x 10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29324-D933-4221-DB6D-034B9FD544F5}"/>
              </a:ext>
            </a:extLst>
          </p:cNvPr>
          <p:cNvSpPr txBox="1"/>
          <p:nvPr/>
        </p:nvSpPr>
        <p:spPr>
          <a:xfrm>
            <a:off x="4887866" y="4652873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10 x 12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B1A47-EBFA-97D2-95C4-19FFD5EFD6A0}"/>
              </a:ext>
            </a:extLst>
          </p:cNvPr>
          <p:cNvSpPr/>
          <p:nvPr/>
        </p:nvSpPr>
        <p:spPr>
          <a:xfrm>
            <a:off x="7335022" y="458461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69F515-01D2-4D42-57D5-546D792E47C7}"/>
              </a:ext>
            </a:extLst>
          </p:cNvPr>
          <p:cNvSpPr/>
          <p:nvPr/>
        </p:nvSpPr>
        <p:spPr>
          <a:xfrm>
            <a:off x="7313684" y="161211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CD06FE-7B4B-0020-CFF7-E80CB5F76962}"/>
              </a:ext>
            </a:extLst>
          </p:cNvPr>
          <p:cNvSpPr/>
          <p:nvPr/>
        </p:nvSpPr>
        <p:spPr>
          <a:xfrm>
            <a:off x="7313684" y="261085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DC46A0-E140-FD1A-497E-318061C9A362}"/>
              </a:ext>
            </a:extLst>
          </p:cNvPr>
          <p:cNvSpPr/>
          <p:nvPr/>
        </p:nvSpPr>
        <p:spPr>
          <a:xfrm>
            <a:off x="7313685" y="357413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4A7400-DE42-4FED-FC9C-CCC906FDC689}"/>
              </a:ext>
            </a:extLst>
          </p:cNvPr>
          <p:cNvSpPr txBox="1"/>
          <p:nvPr/>
        </p:nvSpPr>
        <p:spPr>
          <a:xfrm>
            <a:off x="733737" y="5588249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11 x 10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0B399F-7D45-B764-AD0D-7C3D26CF350C}"/>
              </a:ext>
            </a:extLst>
          </p:cNvPr>
          <p:cNvSpPr/>
          <p:nvPr/>
        </p:nvSpPr>
        <p:spPr>
          <a:xfrm>
            <a:off x="3193930" y="553616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9E119B-75C7-9F3B-0084-FAF7C0795902}"/>
              </a:ext>
            </a:extLst>
          </p:cNvPr>
          <p:cNvSpPr txBox="1"/>
          <p:nvPr/>
        </p:nvSpPr>
        <p:spPr>
          <a:xfrm>
            <a:off x="4887866" y="5588249"/>
            <a:ext cx="2400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10 x 7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AA2FE6-4116-E885-4371-79413EDC14AC}"/>
              </a:ext>
            </a:extLst>
          </p:cNvPr>
          <p:cNvSpPr/>
          <p:nvPr/>
        </p:nvSpPr>
        <p:spPr>
          <a:xfrm>
            <a:off x="7335022" y="5519994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12" grpId="0" animBg="1"/>
      <p:bldP spid="14" grpId="0" animBg="1"/>
      <p:bldP spid="15" grpId="0" animBg="1"/>
      <p:bldP spid="17" grpId="0" animBg="1"/>
      <p:bldP spid="1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568</TotalTime>
  <Words>217</Words>
  <Application>Microsoft Office PowerPoint</Application>
  <PresentationFormat>On-screen Show (4:3)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47</cp:revision>
  <dcterms:created xsi:type="dcterms:W3CDTF">2013-01-27T09:14:16Z</dcterms:created>
  <dcterms:modified xsi:type="dcterms:W3CDTF">2026-04-02T13:51:12Z</dcterms:modified>
  <cp:category/>
</cp:coreProperties>
</file>