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5" r:id="rId3"/>
    <p:sldId id="259" r:id="rId4"/>
    <p:sldId id="316" r:id="rId5"/>
    <p:sldId id="344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9139" y="3205667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7601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196AC8-3C46-6661-2B49-A463BE3EFBAF}"/>
              </a:ext>
            </a:extLst>
          </p:cNvPr>
          <p:cNvSpPr/>
          <p:nvPr/>
        </p:nvSpPr>
        <p:spPr>
          <a:xfrm>
            <a:off x="1680067" y="-1"/>
            <a:ext cx="67635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Subtract 1 from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 number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FBD6CE8-499B-6BEE-0934-0EF0A4CBCE22}"/>
              </a:ext>
            </a:extLst>
          </p:cNvPr>
          <p:cNvGraphicFramePr>
            <a:graphicFrameLocks noGrp="1"/>
          </p:cNvGraphicFramePr>
          <p:nvPr/>
        </p:nvGraphicFramePr>
        <p:xfrm>
          <a:off x="1358532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F244593-F5D8-0CCA-A3A2-F4F4CFA9AC8C}"/>
              </a:ext>
            </a:extLst>
          </p:cNvPr>
          <p:cNvSpPr txBox="1"/>
          <p:nvPr/>
        </p:nvSpPr>
        <p:spPr>
          <a:xfrm>
            <a:off x="140768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3EEC50-B3D2-5582-64F2-2A53B4BBEA0A}"/>
              </a:ext>
            </a:extLst>
          </p:cNvPr>
          <p:cNvSpPr txBox="1"/>
          <p:nvPr/>
        </p:nvSpPr>
        <p:spPr>
          <a:xfrm>
            <a:off x="437632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54A086-75A2-4245-9DE3-91C9EBD3C695}"/>
              </a:ext>
            </a:extLst>
          </p:cNvPr>
          <p:cNvSpPr txBox="1"/>
          <p:nvPr/>
        </p:nvSpPr>
        <p:spPr>
          <a:xfrm>
            <a:off x="214984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CEA6CA-C626-5DF6-9C9B-69454288C727}"/>
              </a:ext>
            </a:extLst>
          </p:cNvPr>
          <p:cNvSpPr txBox="1"/>
          <p:nvPr/>
        </p:nvSpPr>
        <p:spPr>
          <a:xfrm>
            <a:off x="363416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137A4F-F20C-73CC-6301-FA1950C21709}"/>
              </a:ext>
            </a:extLst>
          </p:cNvPr>
          <p:cNvSpPr txBox="1"/>
          <p:nvPr/>
        </p:nvSpPr>
        <p:spPr>
          <a:xfrm>
            <a:off x="289200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F58ED0-6535-2C76-0A78-D8EAB101E4E4}"/>
              </a:ext>
            </a:extLst>
          </p:cNvPr>
          <p:cNvSpPr txBox="1"/>
          <p:nvPr/>
        </p:nvSpPr>
        <p:spPr>
          <a:xfrm>
            <a:off x="511848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1B8717-AD90-6168-09BC-296202136123}"/>
              </a:ext>
            </a:extLst>
          </p:cNvPr>
          <p:cNvSpPr txBox="1"/>
          <p:nvPr/>
        </p:nvSpPr>
        <p:spPr>
          <a:xfrm>
            <a:off x="586063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935E1F-2C8F-1074-0828-806706DC4D02}"/>
              </a:ext>
            </a:extLst>
          </p:cNvPr>
          <p:cNvSpPr txBox="1"/>
          <p:nvPr/>
        </p:nvSpPr>
        <p:spPr>
          <a:xfrm>
            <a:off x="660279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70EA9D-DD2B-EA92-F506-226AE2F85EB4}"/>
              </a:ext>
            </a:extLst>
          </p:cNvPr>
          <p:cNvSpPr txBox="1"/>
          <p:nvPr/>
        </p:nvSpPr>
        <p:spPr>
          <a:xfrm>
            <a:off x="734495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3EC1F9-C7AE-A0C1-A670-682B776BB758}"/>
              </a:ext>
            </a:extLst>
          </p:cNvPr>
          <p:cNvSpPr txBox="1"/>
          <p:nvPr/>
        </p:nvSpPr>
        <p:spPr>
          <a:xfrm>
            <a:off x="8057313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5A7EE9-6E0D-87C3-2B85-77A577C88551}"/>
              </a:ext>
            </a:extLst>
          </p:cNvPr>
          <p:cNvGrpSpPr/>
          <p:nvPr/>
        </p:nvGrpSpPr>
        <p:grpSpPr>
          <a:xfrm flipH="1">
            <a:off x="1675360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AF1B36E2-DEB0-4593-A949-8D640CF5D04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B337109-80D2-3A0D-1840-66474DAB0C2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6E0E28-0BB8-D068-BFDF-6A8B03E554BD}"/>
              </a:ext>
            </a:extLst>
          </p:cNvPr>
          <p:cNvGrpSpPr/>
          <p:nvPr/>
        </p:nvGrpSpPr>
        <p:grpSpPr>
          <a:xfrm flipH="1">
            <a:off x="2433524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A4AE422F-8A54-4D0A-61D9-7FBE01661C4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88AF8B-DC8A-653D-6420-6585966620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3A7EC25-D92D-1073-FF0E-0D630B742881}"/>
              </a:ext>
            </a:extLst>
          </p:cNvPr>
          <p:cNvGrpSpPr/>
          <p:nvPr/>
        </p:nvGrpSpPr>
        <p:grpSpPr>
          <a:xfrm flipH="1">
            <a:off x="3191688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08683326-0B19-7808-A13B-BD50B28508B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A0C4466-BE59-A0BF-48D5-9EB91BBC73F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135FA2-FF16-3DF8-4745-6EC88EE8DB68}"/>
              </a:ext>
            </a:extLst>
          </p:cNvPr>
          <p:cNvGrpSpPr/>
          <p:nvPr/>
        </p:nvGrpSpPr>
        <p:grpSpPr>
          <a:xfrm flipH="1">
            <a:off x="5466180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8445943B-FE2B-96D3-F54E-0386BC3F35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35B1E6A-B22A-DB26-C724-F4A0990E753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ECFB8B1-12B9-659A-4431-1DDE556BD56E}"/>
              </a:ext>
            </a:extLst>
          </p:cNvPr>
          <p:cNvGrpSpPr/>
          <p:nvPr/>
        </p:nvGrpSpPr>
        <p:grpSpPr>
          <a:xfrm flipH="1">
            <a:off x="3949852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6FDD0690-892D-B9BD-414B-C62CAD617B0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6AB9234-9973-277E-96DA-A4C22267F48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FE72E-5428-9030-84BB-C275C5FB8082}"/>
              </a:ext>
            </a:extLst>
          </p:cNvPr>
          <p:cNvGrpSpPr/>
          <p:nvPr/>
        </p:nvGrpSpPr>
        <p:grpSpPr>
          <a:xfrm flipH="1">
            <a:off x="4708016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329951CD-54E4-6A35-DBA3-2D06F4054CB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AFDED06-4754-E921-50AD-69AF085E7E2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D9A3F62-2AED-89F5-CCE7-77C9D553AB11}"/>
              </a:ext>
            </a:extLst>
          </p:cNvPr>
          <p:cNvGrpSpPr/>
          <p:nvPr/>
        </p:nvGrpSpPr>
        <p:grpSpPr>
          <a:xfrm flipH="1">
            <a:off x="6224344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DA4C46DC-A7DD-6A71-2057-54F8115247E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AA83FA9-8D94-7FB2-B289-04ACD555D07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4A5073-79F0-A033-A4C6-FB8E69925F0C}"/>
              </a:ext>
            </a:extLst>
          </p:cNvPr>
          <p:cNvGrpSpPr/>
          <p:nvPr/>
        </p:nvGrpSpPr>
        <p:grpSpPr>
          <a:xfrm flipH="1">
            <a:off x="6982508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842227CE-6963-3108-6EA6-772DE66CEB5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DFBFD44-9368-7788-5F30-CD1682CBAD5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C8E6D12-AAAA-B63A-9EF3-51B1B9E54EB6}"/>
              </a:ext>
            </a:extLst>
          </p:cNvPr>
          <p:cNvGrpSpPr/>
          <p:nvPr/>
        </p:nvGrpSpPr>
        <p:grpSpPr>
          <a:xfrm flipH="1">
            <a:off x="7740670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7591DE7F-9D4C-2FE5-4BE2-3B9045C9371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931B8CF-AB13-E232-2992-CCD5974C9D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C403D3FE-E89D-7A4D-AD26-F216FF2C5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1" y="2826086"/>
            <a:ext cx="909901" cy="712276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A89AD9EB-1E9E-8054-898B-2928376EAD0C}"/>
              </a:ext>
            </a:extLst>
          </p:cNvPr>
          <p:cNvGrpSpPr/>
          <p:nvPr/>
        </p:nvGrpSpPr>
        <p:grpSpPr>
          <a:xfrm flipH="1">
            <a:off x="896864" y="1811180"/>
            <a:ext cx="829559" cy="1029273"/>
            <a:chOff x="2870600" y="17176"/>
            <a:chExt cx="829559" cy="1029273"/>
          </a:xfrm>
        </p:grpSpPr>
        <p:sp>
          <p:nvSpPr>
            <p:cNvPr id="90" name="Arrow: Curved Down 89">
              <a:extLst>
                <a:ext uri="{FF2B5EF4-FFF2-40B4-BE49-F238E27FC236}">
                  <a16:creationId xmlns:a16="http://schemas.microsoft.com/office/drawing/2014/main" id="{98BA9016-4F30-99BD-1D85-6B5821B0E12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1A89B3-5683-ABA2-4FF4-1C025AD8444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73741D9-7F25-FA85-A2BB-BF0EC14C629E}"/>
              </a:ext>
            </a:extLst>
          </p:cNvPr>
          <p:cNvSpPr txBox="1"/>
          <p:nvPr/>
        </p:nvSpPr>
        <p:spPr>
          <a:xfrm>
            <a:off x="600370" y="2902571"/>
            <a:ext cx="6912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892AE3-3E1D-8BFA-6131-864BB6712752}"/>
              </a:ext>
            </a:extLst>
          </p:cNvPr>
          <p:cNvSpPr txBox="1"/>
          <p:nvPr/>
        </p:nvSpPr>
        <p:spPr>
          <a:xfrm>
            <a:off x="660069" y="2909736"/>
            <a:ext cx="520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D00734-5B21-5F83-D70F-C777D28CEB20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B209CD-B87E-1F3B-8FAA-5FC823947313}"/>
              </a:ext>
            </a:extLst>
          </p:cNvPr>
          <p:cNvSpPr/>
          <p:nvPr/>
        </p:nvSpPr>
        <p:spPr>
          <a:xfrm>
            <a:off x="2395546" y="479704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A5AA3B-5CDB-5FF2-7E6D-E6E674AAE56A}"/>
              </a:ext>
            </a:extLst>
          </p:cNvPr>
          <p:cNvSpPr/>
          <p:nvPr/>
        </p:nvSpPr>
        <p:spPr>
          <a:xfrm>
            <a:off x="3835906" y="4830351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- 1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4AB529-19F7-A1C3-FC99-02AEAB50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3" y="1919078"/>
            <a:ext cx="843755" cy="8437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CCAFC4-85C8-D625-808E-BD6935989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311" y="1581177"/>
            <a:ext cx="1824054" cy="2736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8B9AF8-915A-F354-B5D8-8F0E5864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546" y="1581177"/>
            <a:ext cx="1824054" cy="2736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253888-3386-F571-BDC8-7DB0C6176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3" y="2307684"/>
            <a:ext cx="843755" cy="8437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4003170-8104-F44B-67A2-FADAEA02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3" y="2696290"/>
            <a:ext cx="843755" cy="8437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E7FD66-8AA2-DF46-4D3E-F899CC210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3" y="3084896"/>
            <a:ext cx="843755" cy="8437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53FF0F-92DA-CE39-A4DA-AC07D332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4" t="24711" r="27908"/>
          <a:stretch>
            <a:fillRect/>
          </a:stretch>
        </p:blipFill>
        <p:spPr>
          <a:xfrm>
            <a:off x="4246765" y="3715318"/>
            <a:ext cx="422787" cy="63525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E16EC61-5436-E452-4143-BC9521721D55}"/>
              </a:ext>
            </a:extLst>
          </p:cNvPr>
          <p:cNvSpPr/>
          <p:nvPr/>
        </p:nvSpPr>
        <p:spPr>
          <a:xfrm>
            <a:off x="6117105" y="4785343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9" name="Picture 38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94E0932-6E2E-10A1-CE35-567034804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602BB0-768A-2CF0-99C1-30B26939A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24" y="1914781"/>
            <a:ext cx="843755" cy="843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4B6B9F-4692-638A-B121-7237153F9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24" y="2303387"/>
            <a:ext cx="843755" cy="843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AF38F1-E046-7963-6837-1680A4B3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24" y="2691993"/>
            <a:ext cx="843755" cy="84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0C126-DB16-C19F-0C60-48A48874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24" y="3080599"/>
            <a:ext cx="843755" cy="8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21B05-996D-1D61-A3F6-4A479D14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4FFC69C-9FFF-8695-0E74-E6846D65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ECCC83-0094-F0E0-29DD-E2AA7F041218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D39F6E-8573-A294-4F7B-796B34CD154D}"/>
              </a:ext>
            </a:extLst>
          </p:cNvPr>
          <p:cNvSpPr/>
          <p:nvPr/>
        </p:nvSpPr>
        <p:spPr>
          <a:xfrm>
            <a:off x="3597467" y="477634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537523-A0EE-F411-45F8-0977E135AA9F}"/>
              </a:ext>
            </a:extLst>
          </p:cNvPr>
          <p:cNvSpPr/>
          <p:nvPr/>
        </p:nvSpPr>
        <p:spPr>
          <a:xfrm>
            <a:off x="5036849" y="478549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- 1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D5446BF-4F64-70B8-7F79-BA3E4FE56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776" y="1492142"/>
            <a:ext cx="1824054" cy="2736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B51112-4066-483C-1AC7-C686FDA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56" y="1492142"/>
            <a:ext cx="1824054" cy="27360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F60A41F-704C-658D-54E1-09A4C3AB7AEC}"/>
              </a:ext>
            </a:extLst>
          </p:cNvPr>
          <p:cNvSpPr/>
          <p:nvPr/>
        </p:nvSpPr>
        <p:spPr>
          <a:xfrm>
            <a:off x="7454411" y="4773218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B526E-CFBE-CEE8-A463-74C8BA202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736" y="1492142"/>
            <a:ext cx="1824054" cy="2736080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658AC63-7B82-DD6F-BC60-F1A29AE80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2685C5-6136-857E-A338-FCB5AB628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550" y="1738768"/>
            <a:ext cx="843755" cy="84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7119B-1091-4B01-35D5-FD8220EA3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550" y="2127374"/>
            <a:ext cx="843755" cy="8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2124A-367A-A94C-F9B9-2A4314ADE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550" y="2515980"/>
            <a:ext cx="843755" cy="843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4635A-E25B-C013-17DA-9CFE18D29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550" y="2904586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13FAD-DB6A-2546-5FF1-A5A08824B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550" y="3293192"/>
            <a:ext cx="843755" cy="843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53C78-D6B3-78C6-B947-EA4ED66C6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482" y="1738768"/>
            <a:ext cx="843755" cy="843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FE3A7-B7C9-C497-17C1-079976E32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482" y="2127374"/>
            <a:ext cx="843755" cy="843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B3D3B-DA3A-0069-F337-E7085C125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482" y="2515980"/>
            <a:ext cx="843755" cy="843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A9E0A-C267-7BF3-AB11-687AE807C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482" y="2904586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B9CE5-D288-A3DB-B779-EAB5251DA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35" y="3319719"/>
            <a:ext cx="843755" cy="843755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795D35F9-6D32-F63B-0105-D38A31673259}"/>
              </a:ext>
            </a:extLst>
          </p:cNvPr>
          <p:cNvSpPr/>
          <p:nvPr/>
        </p:nvSpPr>
        <p:spPr>
          <a:xfrm>
            <a:off x="57086" y="2568322"/>
            <a:ext cx="3593242" cy="2829587"/>
          </a:xfrm>
          <a:prstGeom prst="cloudCallout">
            <a:avLst>
              <a:gd name="adj1" fmla="val -22963"/>
              <a:gd name="adj2" fmla="val -9157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happens if we have no ones to remove?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7A4CB3F9-77AA-1A91-41E3-2FE4B4B9DB89}"/>
              </a:ext>
            </a:extLst>
          </p:cNvPr>
          <p:cNvSpPr/>
          <p:nvPr/>
        </p:nvSpPr>
        <p:spPr>
          <a:xfrm>
            <a:off x="39491" y="2559170"/>
            <a:ext cx="3593242" cy="2829587"/>
          </a:xfrm>
          <a:prstGeom prst="cloudCallout">
            <a:avLst>
              <a:gd name="adj1" fmla="val -22963"/>
              <a:gd name="adj2" fmla="val -9157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exchange </a:t>
            </a:r>
            <a:r>
              <a:rPr lang="en-US" sz="2800" b="1" dirty="0">
                <a:solidFill>
                  <a:schemeClr val="tx1"/>
                </a:solidFill>
              </a:rPr>
              <a:t>one ten </a:t>
            </a:r>
            <a:r>
              <a:rPr lang="en-US" sz="2800" dirty="0">
                <a:solidFill>
                  <a:schemeClr val="tx1"/>
                </a:solidFill>
              </a:rPr>
              <a:t>for </a:t>
            </a:r>
            <a:r>
              <a:rPr lang="en-US" sz="2800" b="1" dirty="0">
                <a:solidFill>
                  <a:schemeClr val="tx1"/>
                </a:solidFill>
              </a:rPr>
              <a:t>ten ones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3CD94-CB51-CACC-8361-AC86D89E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95" y="1501294"/>
            <a:ext cx="1824054" cy="2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81060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899527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FC9A43-8CE4-CFC8-A8BF-90CE2ECBBEBC}"/>
              </a:ext>
            </a:extLst>
          </p:cNvPr>
          <p:cNvGrpSpPr/>
          <p:nvPr/>
        </p:nvGrpSpPr>
        <p:grpSpPr>
          <a:xfrm>
            <a:off x="-233525" y="1516937"/>
            <a:ext cx="10082989" cy="2455608"/>
            <a:chOff x="-484244" y="916564"/>
            <a:chExt cx="10082989" cy="2455608"/>
          </a:xfrm>
        </p:grpSpPr>
        <p:pic>
          <p:nvPicPr>
            <p:cNvPr id="5" name="Picture 4" descr="A number on a line&#10;&#10;AI-generated content may be incorrect.">
              <a:extLst>
                <a:ext uri="{FF2B5EF4-FFF2-40B4-BE49-F238E27FC236}">
                  <a16:creationId xmlns:a16="http://schemas.microsoft.com/office/drawing/2014/main" id="{34A9D5DB-58A6-E174-C760-07AF9832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-484244" y="916564"/>
              <a:ext cx="10082989" cy="24556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826917-7D3F-14D4-B6FF-8917913660C7}"/>
                </a:ext>
              </a:extLst>
            </p:cNvPr>
            <p:cNvSpPr txBox="1"/>
            <p:nvPr/>
          </p:nvSpPr>
          <p:spPr>
            <a:xfrm>
              <a:off x="77428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0495C-25D9-81FA-CD4E-3F8C7EEAC301}"/>
                </a:ext>
              </a:extLst>
            </p:cNvPr>
            <p:cNvSpPr txBox="1"/>
            <p:nvPr/>
          </p:nvSpPr>
          <p:spPr>
            <a:xfrm>
              <a:off x="147925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1311E-30E8-FE30-97F1-F497CB75D8FD}"/>
                </a:ext>
              </a:extLst>
            </p:cNvPr>
            <p:cNvSpPr txBox="1"/>
            <p:nvPr/>
          </p:nvSpPr>
          <p:spPr>
            <a:xfrm>
              <a:off x="218423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FE2F06-CA17-5EBC-F4F4-EBB8F2EEAEB6}"/>
                </a:ext>
              </a:extLst>
            </p:cNvPr>
            <p:cNvSpPr txBox="1"/>
            <p:nvPr/>
          </p:nvSpPr>
          <p:spPr>
            <a:xfrm>
              <a:off x="288920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30E62-D73C-B992-E12F-2A10172217E0}"/>
                </a:ext>
              </a:extLst>
            </p:cNvPr>
            <p:cNvSpPr txBox="1"/>
            <p:nvPr/>
          </p:nvSpPr>
          <p:spPr>
            <a:xfrm>
              <a:off x="359417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46A268-D693-3B27-599C-E9701F84AC94}"/>
                </a:ext>
              </a:extLst>
            </p:cNvPr>
            <p:cNvSpPr txBox="1"/>
            <p:nvPr/>
          </p:nvSpPr>
          <p:spPr>
            <a:xfrm>
              <a:off x="429915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C36918-8C3F-9E66-FFD8-B9A66AB7B6D7}"/>
                </a:ext>
              </a:extLst>
            </p:cNvPr>
            <p:cNvSpPr txBox="1"/>
            <p:nvPr/>
          </p:nvSpPr>
          <p:spPr>
            <a:xfrm>
              <a:off x="500412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80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515D6-B7A8-1A65-709A-56395A8A1DB2}"/>
                </a:ext>
              </a:extLst>
            </p:cNvPr>
            <p:cNvSpPr txBox="1"/>
            <p:nvPr/>
          </p:nvSpPr>
          <p:spPr>
            <a:xfrm>
              <a:off x="570910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81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F46D28-A5D7-949C-AD44-E49E053C074E}"/>
                </a:ext>
              </a:extLst>
            </p:cNvPr>
            <p:cNvSpPr txBox="1"/>
            <p:nvPr/>
          </p:nvSpPr>
          <p:spPr>
            <a:xfrm>
              <a:off x="641407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82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3AEBBB-A2E9-F221-83F9-66CCA5D9B340}"/>
                </a:ext>
              </a:extLst>
            </p:cNvPr>
            <p:cNvSpPr txBox="1"/>
            <p:nvPr/>
          </p:nvSpPr>
          <p:spPr>
            <a:xfrm>
              <a:off x="711904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83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A1448-5C9C-A16C-C983-1B8E2369EBD8}"/>
                </a:ext>
              </a:extLst>
            </p:cNvPr>
            <p:cNvSpPr txBox="1"/>
            <p:nvPr/>
          </p:nvSpPr>
          <p:spPr>
            <a:xfrm>
              <a:off x="7824026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84</a:t>
              </a:r>
            </a:p>
          </p:txBody>
        </p:sp>
      </p:grp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4805511" y="1927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5AEA1-7E57-462E-0CF7-92DCAA4E4B94}"/>
              </a:ext>
            </a:extLst>
          </p:cNvPr>
          <p:cNvSpPr txBox="1"/>
          <p:nvPr/>
        </p:nvSpPr>
        <p:spPr>
          <a:xfrm>
            <a:off x="4565102" y="2911589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42447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800711" y="452819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692853" y="15254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20 - 1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309419" y="1533534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19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692853" y="249506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50 - 1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692853" y="344211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70 - 1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929307" y="439692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- 1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dirty="0">
                <a:latin typeface="Arial Rounded MT Bold" panose="020F0704030504030204" pitchFamily="34" charset="0"/>
              </a:rPr>
              <a:t>39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09419" y="2457383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309419" y="3427306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3207453" y="4411736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10DF4-7EE6-7416-8AC7-AB7466AB9002}"/>
              </a:ext>
            </a:extLst>
          </p:cNvPr>
          <p:cNvSpPr txBox="1"/>
          <p:nvPr/>
        </p:nvSpPr>
        <p:spPr>
          <a:xfrm>
            <a:off x="929307" y="544469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- 1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dirty="0">
                <a:latin typeface="Arial Rounded MT Bold" panose="020F0704030504030204" pitchFamily="34" charset="0"/>
              </a:rPr>
              <a:t>29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3207453" y="5443087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740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</TotalTime>
  <Words>166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40</cp:revision>
  <dcterms:created xsi:type="dcterms:W3CDTF">2013-01-27T09:14:16Z</dcterms:created>
  <dcterms:modified xsi:type="dcterms:W3CDTF">2026-04-05T19:45:08Z</dcterms:modified>
  <cp:category/>
</cp:coreProperties>
</file>