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5" r:id="rId3"/>
    <p:sldId id="293" r:id="rId4"/>
    <p:sldId id="276" r:id="rId5"/>
    <p:sldId id="290" r:id="rId6"/>
    <p:sldId id="352" r:id="rId7"/>
    <p:sldId id="35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215F-A8B6-4113-9BEC-376D17F064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1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88021" y="13867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224117" y="1355978"/>
            <a:ext cx="75448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</a:t>
            </a: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x 5 Division tables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06D2BE-D05F-99D2-4E47-78243E1DD5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5503" y="2694039"/>
            <a:ext cx="3305952" cy="301358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7601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5B5398F-4410-20B5-521A-98DB089A39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6956" y="1099500"/>
            <a:ext cx="1814848" cy="19156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B4B1E8-5419-ABC1-6522-DF71904DA487}"/>
              </a:ext>
            </a:extLst>
          </p:cNvPr>
          <p:cNvGrpSpPr/>
          <p:nvPr/>
        </p:nvGrpSpPr>
        <p:grpSpPr>
          <a:xfrm>
            <a:off x="238422" y="4553239"/>
            <a:ext cx="8732425" cy="794276"/>
            <a:chOff x="238422" y="4553239"/>
            <a:chExt cx="8732425" cy="79427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238422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2018014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5577198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7A36FB4-0F20-6129-7E38-364B830790FB}"/>
                </a:ext>
              </a:extLst>
            </p:cNvPr>
            <p:cNvSpPr/>
            <p:nvPr/>
          </p:nvSpPr>
          <p:spPr>
            <a:xfrm>
              <a:off x="7356789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7E41956-F840-D8FE-DF3B-6E3E149F9CCA}"/>
                </a:ext>
              </a:extLst>
            </p:cNvPr>
            <p:cNvSpPr/>
            <p:nvPr/>
          </p:nvSpPr>
          <p:spPr>
            <a:xfrm>
              <a:off x="3797606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5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84515" y="1430816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20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5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84515" y="1430097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5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84515" y="1430816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20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84515" y="1413788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84515" y="1381443"/>
            <a:ext cx="5938682" cy="1510722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4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4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64853" y="1363581"/>
            <a:ext cx="5938682" cy="1510721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20 ÷ 5 = 4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58" y="3595265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219" y="3595265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80" y="3595265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502" y="3595265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024" y="3595265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546" y="3595265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068" y="3595265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741" y="3595265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263" y="3595265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6EB2938-794F-DEF2-EEFC-C1F5A1B3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785" y="3595265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D4F5B36-82F0-DE67-A787-5DBEFEAF1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307" y="3595265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5517E7E-8223-8BED-DF23-3FE8E4725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829" y="3595265"/>
            <a:ext cx="406865" cy="406865"/>
          </a:xfrm>
          <a:prstGeom prst="rect">
            <a:avLst/>
          </a:prstGeom>
        </p:spPr>
      </p:pic>
      <p:pic>
        <p:nvPicPr>
          <p:cNvPr id="17" name="Picture 1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80C7C95-FB46-20DF-E6D5-F39C95625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590" y="3595265"/>
            <a:ext cx="406865" cy="406865"/>
          </a:xfrm>
          <a:prstGeom prst="rect">
            <a:avLst/>
          </a:prstGeom>
        </p:spPr>
      </p:pic>
      <p:pic>
        <p:nvPicPr>
          <p:cNvPr id="18" name="Picture 1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082F044-F0D2-B898-37BD-F3BFF5A8E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351" y="3595265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EC3F145-C586-BD86-F23C-E5DB9647B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112" y="3595265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1D5948C-7873-CD28-BFA2-EF2C7492E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634" y="3595265"/>
            <a:ext cx="406865" cy="406865"/>
          </a:xfrm>
          <a:prstGeom prst="rect">
            <a:avLst/>
          </a:prstGeom>
        </p:spPr>
      </p:pic>
      <p:pic>
        <p:nvPicPr>
          <p:cNvPr id="21" name="Picture 2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80A3796-E2A4-67F5-17D6-430F2D751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156" y="3595265"/>
            <a:ext cx="406865" cy="406865"/>
          </a:xfrm>
          <a:prstGeom prst="rect">
            <a:avLst/>
          </a:prstGeom>
        </p:spPr>
      </p:pic>
      <p:pic>
        <p:nvPicPr>
          <p:cNvPr id="24" name="Picture 2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1A9F582-E384-150D-B8B4-FD4E1F898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873" y="3595265"/>
            <a:ext cx="406865" cy="406865"/>
          </a:xfrm>
          <a:prstGeom prst="rect">
            <a:avLst/>
          </a:prstGeom>
        </p:spPr>
      </p:pic>
      <p:pic>
        <p:nvPicPr>
          <p:cNvPr id="25" name="Picture 2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AE98558-1E37-3BD0-5366-552C23EB2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95" y="3595265"/>
            <a:ext cx="406865" cy="406865"/>
          </a:xfrm>
          <a:prstGeom prst="rect">
            <a:avLst/>
          </a:prstGeom>
        </p:spPr>
      </p:pic>
      <p:pic>
        <p:nvPicPr>
          <p:cNvPr id="26" name="Picture 2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8EF97C6-18B4-9716-5353-65F226BAF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917" y="3595265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4028 0.1798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898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11094 0.163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814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26337 0.160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800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41285 0.1724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86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56927 0.185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22014 0.153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766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5312 0.1678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838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8975 0.1754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877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3802 0.16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800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39011 0.1664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39826 0.18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9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21996 0.1587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794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8976 0.155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777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6458 0.158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794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21806 0.1601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56701 0.143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717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41945 0.193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969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26337 0.1817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907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1158 0.1909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953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4027 0.1939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8689356-CF7A-F270-8BB7-9E204C0E00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526" y="1014754"/>
            <a:ext cx="1814848" cy="19156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55093" y="25751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5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615747" y="1393616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25 ÷ 5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615747" y="1393616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“5 × what equals 25?”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615747" y="1393616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5 × 5 = 25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615747" y="1393616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25 ÷ 5 = 5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7022FF6-4116-562A-EB89-BC54A829C392}"/>
              </a:ext>
            </a:extLst>
          </p:cNvPr>
          <p:cNvGrpSpPr/>
          <p:nvPr/>
        </p:nvGrpSpPr>
        <p:grpSpPr>
          <a:xfrm>
            <a:off x="2856268" y="3195328"/>
            <a:ext cx="5392433" cy="1552580"/>
            <a:chOff x="4339953" y="3253534"/>
            <a:chExt cx="5392433" cy="155258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F5C95B0-C254-4D7E-5895-AA6E33EB11DD}"/>
                </a:ext>
              </a:extLst>
            </p:cNvPr>
            <p:cNvGrpSpPr/>
            <p:nvPr/>
          </p:nvGrpSpPr>
          <p:grpSpPr>
            <a:xfrm>
              <a:off x="4339953" y="3253534"/>
              <a:ext cx="5392433" cy="1552580"/>
              <a:chOff x="1382441" y="3185117"/>
              <a:chExt cx="5392433" cy="155258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110D79E-C11E-46BD-6860-98B744C42103}"/>
                  </a:ext>
                </a:extLst>
              </p:cNvPr>
              <p:cNvGrpSpPr/>
              <p:nvPr/>
            </p:nvGrpSpPr>
            <p:grpSpPr>
              <a:xfrm>
                <a:off x="1382441" y="3385290"/>
                <a:ext cx="5392433" cy="1224097"/>
                <a:chOff x="1578958" y="3319420"/>
                <a:chExt cx="5392433" cy="1224097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900CF34C-E688-7D9E-7AEF-3F19C9822A2C}"/>
                    </a:ext>
                  </a:extLst>
                </p:cNvPr>
                <p:cNvSpPr/>
                <p:nvPr/>
              </p:nvSpPr>
              <p:spPr>
                <a:xfrm>
                  <a:off x="1578958" y="3319420"/>
                  <a:ext cx="5392433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B642AEE-18F8-BB72-37DF-A917B5804689}"/>
                    </a:ext>
                  </a:extLst>
                </p:cNvPr>
                <p:cNvSpPr/>
                <p:nvPr/>
              </p:nvSpPr>
              <p:spPr>
                <a:xfrm>
                  <a:off x="1578958" y="3943749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1B241F4-0086-9C9C-C7A7-A8C925FBECE3}"/>
                  </a:ext>
                </a:extLst>
              </p:cNvPr>
              <p:cNvGrpSpPr/>
              <p:nvPr/>
            </p:nvGrpSpPr>
            <p:grpSpPr>
              <a:xfrm>
                <a:off x="2454874" y="38143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3C5D268E-1B91-0142-9BAA-B13E3F568F6C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C5768A8-3971-AEDB-084E-95D0CB012517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85428AD4-32F5-1540-ED1E-FD671CBC490F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2E06734-F82D-2E17-14C4-9ECDF68A60FA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72E48E2-14C6-8F83-F357-294A51C646FF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15F2EFD-2F49-CA65-AA48-773BA53A2B26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57A5F05-3B35-4EFE-BA36-48B60C3791E3}"/>
                  </a:ext>
                </a:extLst>
              </p:cNvPr>
              <p:cNvSpPr/>
              <p:nvPr/>
            </p:nvSpPr>
            <p:spPr>
              <a:xfrm>
                <a:off x="3175918" y="3185117"/>
                <a:ext cx="198532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98B455E-8CE4-E3AE-6704-C2534C43DAAF}"/>
                  </a:ext>
                </a:extLst>
              </p:cNvPr>
              <p:cNvSpPr/>
              <p:nvPr/>
            </p:nvSpPr>
            <p:spPr>
              <a:xfrm>
                <a:off x="1522540" y="38143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2E6EEFD-C16E-022A-669C-E5C54866CBC5}"/>
                </a:ext>
              </a:extLst>
            </p:cNvPr>
            <p:cNvSpPr/>
            <p:nvPr/>
          </p:nvSpPr>
          <p:spPr>
            <a:xfrm>
              <a:off x="8652386" y="4073046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A07FA5-9D7B-0F7B-5600-5D3A5428F06C}"/>
                </a:ext>
              </a:extLst>
            </p:cNvPr>
            <p:cNvSpPr/>
            <p:nvPr/>
          </p:nvSpPr>
          <p:spPr>
            <a:xfrm>
              <a:off x="8784370" y="385843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71E472-8808-D19F-062E-DDFE9FE40714}"/>
              </a:ext>
            </a:extLst>
          </p:cNvPr>
          <p:cNvGrpSpPr/>
          <p:nvPr/>
        </p:nvGrpSpPr>
        <p:grpSpPr>
          <a:xfrm>
            <a:off x="2852193" y="3195328"/>
            <a:ext cx="5396508" cy="1552041"/>
            <a:chOff x="-2243984" y="3253534"/>
            <a:chExt cx="5396508" cy="155204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0EBE4B5-BFB4-80DC-EBEC-0CDD8497C368}"/>
                </a:ext>
              </a:extLst>
            </p:cNvPr>
            <p:cNvGrpSpPr/>
            <p:nvPr/>
          </p:nvGrpSpPr>
          <p:grpSpPr>
            <a:xfrm>
              <a:off x="-2243984" y="3253534"/>
              <a:ext cx="5396508" cy="1552041"/>
              <a:chOff x="2968565" y="4638606"/>
              <a:chExt cx="5396508" cy="1552041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05CF15E8-A607-AC83-886C-CA504B393564}"/>
                  </a:ext>
                </a:extLst>
              </p:cNvPr>
              <p:cNvGrpSpPr/>
              <p:nvPr/>
            </p:nvGrpSpPr>
            <p:grpSpPr>
              <a:xfrm>
                <a:off x="2968565" y="4838240"/>
                <a:ext cx="5396508" cy="1352407"/>
                <a:chOff x="2921159" y="4805390"/>
                <a:chExt cx="5396508" cy="1352407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E2577BC-1505-F333-79FC-55EC244BAC60}"/>
                    </a:ext>
                  </a:extLst>
                </p:cNvPr>
                <p:cNvSpPr/>
                <p:nvPr/>
              </p:nvSpPr>
              <p:spPr>
                <a:xfrm>
                  <a:off x="2921159" y="4805390"/>
                  <a:ext cx="5396508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7DA5FB9-E9B6-E468-4658-901D594797DD}"/>
                    </a:ext>
                  </a:extLst>
                </p:cNvPr>
                <p:cNvGrpSpPr/>
                <p:nvPr/>
              </p:nvGrpSpPr>
              <p:grpSpPr>
                <a:xfrm>
                  <a:off x="3993592" y="5234467"/>
                  <a:ext cx="3240000" cy="923330"/>
                  <a:chOff x="-189406" y="3864816"/>
                  <a:chExt cx="3240000" cy="923330"/>
                </a:xfrm>
              </p:grpSpPr>
              <p:sp>
                <p:nvSpPr>
                  <p:cNvPr id="58" name="Rectangle: Rounded Corners 57">
                    <a:extLst>
                      <a:ext uri="{FF2B5EF4-FFF2-40B4-BE49-F238E27FC236}">
                        <a16:creationId xmlns:a16="http://schemas.microsoft.com/office/drawing/2014/main" id="{D593B8CA-D682-9347-F33B-E1E83785E760}"/>
                      </a:ext>
                    </a:extLst>
                  </p:cNvPr>
                  <p:cNvSpPr/>
                  <p:nvPr/>
                </p:nvSpPr>
                <p:spPr>
                  <a:xfrm>
                    <a:off x="-189406" y="4060068"/>
                    <a:ext cx="1080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101D257F-47DD-A5BB-13BF-0D93FBF2FA76}"/>
                      </a:ext>
                    </a:extLst>
                  </p:cNvPr>
                  <p:cNvSpPr/>
                  <p:nvPr/>
                </p:nvSpPr>
                <p:spPr>
                  <a:xfrm>
                    <a:off x="890594" y="4060068"/>
                    <a:ext cx="1080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6C179854-EDEC-6A99-F3BC-F7FBC0D65BBC}"/>
                      </a:ext>
                    </a:extLst>
                  </p:cNvPr>
                  <p:cNvSpPr/>
                  <p:nvPr/>
                </p:nvSpPr>
                <p:spPr>
                  <a:xfrm>
                    <a:off x="1970594" y="4060068"/>
                    <a:ext cx="1080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2A6D4BA-F076-CBB2-B479-EE09C0F30F7F}"/>
                      </a:ext>
                    </a:extLst>
                  </p:cNvPr>
                  <p:cNvSpPr/>
                  <p:nvPr/>
                </p:nvSpPr>
                <p:spPr>
                  <a:xfrm>
                    <a:off x="-49307" y="3864816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5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84CB6705-1C0A-4A8C-BC5C-1E08B692EA95}"/>
                      </a:ext>
                    </a:extLst>
                  </p:cNvPr>
                  <p:cNvSpPr/>
                  <p:nvPr/>
                </p:nvSpPr>
                <p:spPr>
                  <a:xfrm>
                    <a:off x="1045352" y="3864816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5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DDD08736-719B-A59B-0DC7-B79B2D4EDEB1}"/>
                      </a:ext>
                    </a:extLst>
                  </p:cNvPr>
                  <p:cNvSpPr/>
                  <p:nvPr/>
                </p:nvSpPr>
                <p:spPr>
                  <a:xfrm>
                    <a:off x="2140010" y="3864816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5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81D2760D-6E36-6F19-A77E-B9F1226D0777}"/>
                    </a:ext>
                  </a:extLst>
                </p:cNvPr>
                <p:cNvSpPr/>
                <p:nvPr/>
              </p:nvSpPr>
              <p:spPr>
                <a:xfrm>
                  <a:off x="2921159" y="5429719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4EF0D10B-DC23-5A87-1AD1-8CA12B5AE266}"/>
                    </a:ext>
                  </a:extLst>
                </p:cNvPr>
                <p:cNvSpPr/>
                <p:nvPr/>
              </p:nvSpPr>
              <p:spPr>
                <a:xfrm>
                  <a:off x="3061258" y="5234467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5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8E51C78-E27C-88B1-D919-54B048448CDB}"/>
                  </a:ext>
                </a:extLst>
              </p:cNvPr>
              <p:cNvSpPr/>
              <p:nvPr/>
            </p:nvSpPr>
            <p:spPr>
              <a:xfrm>
                <a:off x="4716672" y="4638606"/>
                <a:ext cx="198532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8590A0E-157A-73B8-B77A-906B663F2DB5}"/>
                </a:ext>
              </a:extLst>
            </p:cNvPr>
            <p:cNvSpPr/>
            <p:nvPr/>
          </p:nvSpPr>
          <p:spPr>
            <a:xfrm>
              <a:off x="2066367" y="4076695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392B98-9026-2973-58AD-6F5B7975C5AA}"/>
                </a:ext>
              </a:extLst>
            </p:cNvPr>
            <p:cNvSpPr/>
            <p:nvPr/>
          </p:nvSpPr>
          <p:spPr>
            <a:xfrm>
              <a:off x="2165734" y="385843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1218" y="847564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5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06215" y="2142240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“5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5 × ___ = 50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50  ÷  5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15  ÷  5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10  ÷  5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25  ÷  5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30  ÷  5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60  ÷  5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20  ÷  5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35  ÷  5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5  ÷  5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5517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537</TotalTime>
  <Words>315</Words>
  <Application>Microsoft Office PowerPoint</Application>
  <PresentationFormat>On-screen Show (4:3)</PresentationFormat>
  <Paragraphs>112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2026-04-02T13:56:49Z</dcterms:modified>
  <cp:category/>
</cp:coreProperties>
</file>