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310" r:id="rId3"/>
    <p:sldId id="293" r:id="rId4"/>
    <p:sldId id="32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36928" y="351329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6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380729" y="1274659"/>
            <a:ext cx="6966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CC5E8A-3CCA-52A8-BDFD-4A1561E750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6568" y="2511836"/>
            <a:ext cx="3520564" cy="3209222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483429" y="634676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-10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10s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0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5s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5B2FD5-7A8C-2974-7DE5-D8EE6BF17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F02843-70CF-40A4-71FA-0D49FBA7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E3CB5C-8F5B-DDEE-DE93-4C514606E175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56DA163-5A46-B3E5-1422-81B5DDDFF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680ED063-61F2-1186-8DFE-4DC7833B2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CE6EDB-129F-AB43-2336-C83DE8F99228}"/>
              </a:ext>
            </a:extLst>
          </p:cNvPr>
          <p:cNvSpPr txBox="1"/>
          <p:nvPr/>
        </p:nvSpPr>
        <p:spPr>
          <a:xfrm>
            <a:off x="4903143" y="1607314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5 x  ?  = 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01085B-A13A-A24C-C2D0-1738DADEEF3A}"/>
              </a:ext>
            </a:extLst>
          </p:cNvPr>
          <p:cNvSpPr/>
          <p:nvPr/>
        </p:nvSpPr>
        <p:spPr>
          <a:xfrm>
            <a:off x="6321223" y="1559568"/>
            <a:ext cx="45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25B12-0203-C929-832A-A8180BECA80C}"/>
              </a:ext>
            </a:extLst>
          </p:cNvPr>
          <p:cNvSpPr txBox="1"/>
          <p:nvPr/>
        </p:nvSpPr>
        <p:spPr>
          <a:xfrm>
            <a:off x="4903143" y="2600293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6 x   ?  = 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CA3D2E-81E2-F59D-3D1D-1CD237474EBD}"/>
              </a:ext>
            </a:extLst>
          </p:cNvPr>
          <p:cNvSpPr txBox="1"/>
          <p:nvPr/>
        </p:nvSpPr>
        <p:spPr>
          <a:xfrm>
            <a:off x="4903143" y="3570424"/>
            <a:ext cx="2989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? x  9  = 45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E2CD63-4FE2-E98D-CB32-3E42C6134EBB}"/>
              </a:ext>
            </a:extLst>
          </p:cNvPr>
          <p:cNvSpPr/>
          <p:nvPr/>
        </p:nvSpPr>
        <p:spPr>
          <a:xfrm>
            <a:off x="6394684" y="2537783"/>
            <a:ext cx="45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259E98-FB16-C2C3-5BC2-73122B44C2B4}"/>
              </a:ext>
            </a:extLst>
          </p:cNvPr>
          <p:cNvSpPr/>
          <p:nvPr/>
        </p:nvSpPr>
        <p:spPr>
          <a:xfrm>
            <a:off x="5485200" y="3519073"/>
            <a:ext cx="45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79D3F1-786C-5ADE-E2C4-AD59D19CCDE2}"/>
              </a:ext>
            </a:extLst>
          </p:cNvPr>
          <p:cNvSpPr/>
          <p:nvPr/>
        </p:nvSpPr>
        <p:spPr>
          <a:xfrm>
            <a:off x="3730564" y="1552148"/>
            <a:ext cx="70378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C3F1AB-D547-9D22-9DF6-E0C7098619C5}"/>
              </a:ext>
            </a:extLst>
          </p:cNvPr>
          <p:cNvSpPr/>
          <p:nvPr/>
        </p:nvSpPr>
        <p:spPr>
          <a:xfrm>
            <a:off x="3730564" y="2510800"/>
            <a:ext cx="70378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06859A-A16B-BD93-5D75-864CED6CFFC5}"/>
              </a:ext>
            </a:extLst>
          </p:cNvPr>
          <p:cNvSpPr/>
          <p:nvPr/>
        </p:nvSpPr>
        <p:spPr>
          <a:xfrm>
            <a:off x="3730564" y="3465754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B2D79E-BCA2-CBE5-F5EA-F304DE61C5B0}"/>
              </a:ext>
            </a:extLst>
          </p:cNvPr>
          <p:cNvSpPr txBox="1"/>
          <p:nvPr/>
        </p:nvSpPr>
        <p:spPr>
          <a:xfrm>
            <a:off x="944663" y="1607314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60  ÷  5  =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2BB497-5B78-2978-AE2A-B2729BD22234}"/>
              </a:ext>
            </a:extLst>
          </p:cNvPr>
          <p:cNvSpPr txBox="1"/>
          <p:nvPr/>
        </p:nvSpPr>
        <p:spPr>
          <a:xfrm>
            <a:off x="944663" y="2566730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50  ÷  5  =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8A8D85-66B2-994C-657A-D1B6561DD037}"/>
              </a:ext>
            </a:extLst>
          </p:cNvPr>
          <p:cNvSpPr txBox="1"/>
          <p:nvPr/>
        </p:nvSpPr>
        <p:spPr>
          <a:xfrm>
            <a:off x="944663" y="352614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45  ÷  5  =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352350-4523-7901-2A23-1AABD7F5BED7}"/>
              </a:ext>
            </a:extLst>
          </p:cNvPr>
          <p:cNvSpPr txBox="1"/>
          <p:nvPr/>
        </p:nvSpPr>
        <p:spPr>
          <a:xfrm>
            <a:off x="4903143" y="4496278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10 x  ?  = 40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CD1FE9-E7FE-B739-520F-270504D3520C}"/>
              </a:ext>
            </a:extLst>
          </p:cNvPr>
          <p:cNvSpPr/>
          <p:nvPr/>
        </p:nvSpPr>
        <p:spPr>
          <a:xfrm>
            <a:off x="6594284" y="4398014"/>
            <a:ext cx="45127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396C42-2DDC-CEAF-6824-490940FCC15C}"/>
              </a:ext>
            </a:extLst>
          </p:cNvPr>
          <p:cNvSpPr txBox="1"/>
          <p:nvPr/>
        </p:nvSpPr>
        <p:spPr>
          <a:xfrm>
            <a:off x="4903143" y="5489257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10 x   ?  = 100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256A8C-F816-4034-0679-3589476F0D51}"/>
              </a:ext>
            </a:extLst>
          </p:cNvPr>
          <p:cNvSpPr/>
          <p:nvPr/>
        </p:nvSpPr>
        <p:spPr>
          <a:xfrm>
            <a:off x="6666152" y="5388723"/>
            <a:ext cx="758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03BED56-E8C1-A709-528D-1D44AD0915C2}"/>
              </a:ext>
            </a:extLst>
          </p:cNvPr>
          <p:cNvSpPr/>
          <p:nvPr/>
        </p:nvSpPr>
        <p:spPr>
          <a:xfrm>
            <a:off x="3730564" y="4441112"/>
            <a:ext cx="70378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9DE529-C174-BE6E-A98B-8B2566FAED72}"/>
              </a:ext>
            </a:extLst>
          </p:cNvPr>
          <p:cNvSpPr/>
          <p:nvPr/>
        </p:nvSpPr>
        <p:spPr>
          <a:xfrm>
            <a:off x="3730564" y="5399764"/>
            <a:ext cx="70378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280A28-DA8A-D9E7-A309-B2CFC7FC60EF}"/>
              </a:ext>
            </a:extLst>
          </p:cNvPr>
          <p:cNvSpPr txBox="1"/>
          <p:nvPr/>
        </p:nvSpPr>
        <p:spPr>
          <a:xfrm>
            <a:off x="944663" y="4496278"/>
            <a:ext cx="2975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120  ÷ 10 =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07FDE2-DB24-7413-5E04-4D5D734C07A4}"/>
              </a:ext>
            </a:extLst>
          </p:cNvPr>
          <p:cNvSpPr txBox="1"/>
          <p:nvPr/>
        </p:nvSpPr>
        <p:spPr>
          <a:xfrm>
            <a:off x="944663" y="5455694"/>
            <a:ext cx="2975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100  ÷ 10 = </a:t>
            </a:r>
          </a:p>
        </p:txBody>
      </p:sp>
    </p:spTree>
    <p:extLst>
      <p:ext uri="{BB962C8B-B14F-4D97-AF65-F5344CB8AC3E}">
        <p14:creationId xmlns:p14="http://schemas.microsoft.com/office/powerpoint/2010/main" val="36523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587</TotalTime>
  <Words>159</Words>
  <Application>Microsoft Office PowerPoint</Application>
  <PresentationFormat>On-screen Show (4:3)</PresentationFormat>
  <Paragraphs>64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47</cp:revision>
  <dcterms:created xsi:type="dcterms:W3CDTF">2013-01-27T09:14:16Z</dcterms:created>
  <dcterms:modified xsi:type="dcterms:W3CDTF">2026-04-02T14:05:40Z</dcterms:modified>
  <cp:category/>
</cp:coreProperties>
</file>