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32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5185" y="220700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2797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7" y="61834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AFF7C-677B-9EBD-724B-3FDC12E246E4}"/>
              </a:ext>
            </a:extLst>
          </p:cNvPr>
          <p:cNvGrpSpPr/>
          <p:nvPr/>
        </p:nvGrpSpPr>
        <p:grpSpPr>
          <a:xfrm>
            <a:off x="-726427" y="2065446"/>
            <a:ext cx="5031865" cy="820148"/>
            <a:chOff x="-464577" y="2065446"/>
            <a:chExt cx="5031865" cy="8201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AEAAD-332A-1DF7-1FDE-AC60C5D44BF0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80B9D9-2CB2-3F35-ACFA-3268D7221F5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33C20-5C30-6E23-A596-164FC7A0C668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7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79A55E-220B-1F95-A896-363FFAC3224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77552-154E-B173-468F-78158A60E518}"/>
              </a:ext>
            </a:extLst>
          </p:cNvPr>
          <p:cNvGrpSpPr/>
          <p:nvPr/>
        </p:nvGrpSpPr>
        <p:grpSpPr>
          <a:xfrm>
            <a:off x="-726427" y="3457828"/>
            <a:ext cx="5031865" cy="820148"/>
            <a:chOff x="-464577" y="2065446"/>
            <a:chExt cx="5031865" cy="8201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FA158B-606E-1750-85DC-A885F2C5DAFE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FF8A7-922A-E10A-2557-D46C205E561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EFE74-5454-B027-7518-541D0E34C06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9C1C01-FD8B-3DC2-4B44-C8C0F8B30C4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9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279C6D-4C5A-6CA8-D1F8-3C5EC596B314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419E84-BE60-1840-C9A5-9C68BFC1194E}"/>
              </a:ext>
            </a:extLst>
          </p:cNvPr>
          <p:cNvGrpSpPr/>
          <p:nvPr/>
        </p:nvGrpSpPr>
        <p:grpSpPr>
          <a:xfrm>
            <a:off x="-726427" y="4850209"/>
            <a:ext cx="5043580" cy="820148"/>
            <a:chOff x="-464577" y="2065446"/>
            <a:chExt cx="5043580" cy="8201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5FEC06-2607-558D-9867-F668F06E64FC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30035C-C61B-FDCD-E3F9-DA7511043A95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A9115F-315F-C3B7-4A13-9E7D830F6D6F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EAD0C-DA14-3EA7-B5A2-BBF4BF7B5E5E}"/>
                </a:ext>
              </a:extLst>
            </p:cNvPr>
            <p:cNvSpPr/>
            <p:nvPr/>
          </p:nvSpPr>
          <p:spPr>
            <a:xfrm>
              <a:off x="3124498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20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5706C9-8BE9-82EE-A9E4-52E86B3B964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1A9EB-35D9-423D-947D-0CD31794BB01}"/>
              </a:ext>
            </a:extLst>
          </p:cNvPr>
          <p:cNvGrpSpPr/>
          <p:nvPr/>
        </p:nvGrpSpPr>
        <p:grpSpPr>
          <a:xfrm>
            <a:off x="3947585" y="2007045"/>
            <a:ext cx="5031865" cy="820148"/>
            <a:chOff x="-464577" y="2065446"/>
            <a:chExt cx="5031865" cy="8201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026EF3-1713-F09D-63F9-2EE89DAB935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8EC185-8541-C144-CB12-0B138EE945CB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16F6E1-A551-3096-43EA-973D23D1B6ED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3C82F6-B78D-A341-79B0-23C802FF7551}"/>
                </a:ext>
              </a:extLst>
            </p:cNvPr>
            <p:cNvSpPr/>
            <p:nvPr/>
          </p:nvSpPr>
          <p:spPr>
            <a:xfrm>
              <a:off x="3071240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B57D16-6528-91BA-EDC3-DA18025C71D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560FCF-CA8A-8E39-D68F-AC13A397E84B}"/>
              </a:ext>
            </a:extLst>
          </p:cNvPr>
          <p:cNvGrpSpPr/>
          <p:nvPr/>
        </p:nvGrpSpPr>
        <p:grpSpPr>
          <a:xfrm>
            <a:off x="3947585" y="3399427"/>
            <a:ext cx="5031865" cy="820148"/>
            <a:chOff x="-464577" y="2065446"/>
            <a:chExt cx="5031865" cy="8201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79446C-3E68-2EF0-D282-B2CBBF1E49A8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858CC0-3130-B001-6304-2884A14DF4F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AAFCE6-83E4-16E8-957B-6FAE5DBC2D6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3C6612-FC54-78F6-C69A-9A659AF06B4A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E57623-5A20-39B0-4E2C-D664C3EE377E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E)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8BB536-A5AA-6848-3B3A-5292F2F67946}"/>
              </a:ext>
            </a:extLst>
          </p:cNvPr>
          <p:cNvGrpSpPr/>
          <p:nvPr/>
        </p:nvGrpSpPr>
        <p:grpSpPr>
          <a:xfrm>
            <a:off x="3947585" y="4791808"/>
            <a:ext cx="5031865" cy="820148"/>
            <a:chOff x="-464577" y="2065446"/>
            <a:chExt cx="5031865" cy="8201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1E5042-2CDD-19F9-56B8-A4CD861FA7C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58542-69BE-B566-7E36-1A7C403E99A4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B78B1F-8CC6-C190-8045-C0F9A92540B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0A9FB-460B-D362-E570-1E9F9BA777CE}"/>
                </a:ext>
              </a:extLst>
            </p:cNvPr>
            <p:cNvSpPr/>
            <p:nvPr/>
          </p:nvSpPr>
          <p:spPr>
            <a:xfrm>
              <a:off x="2817076" y="2084593"/>
              <a:ext cx="169530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12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9BE126-E728-9872-8D24-F4B503B8C17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F)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1942512" y="2097221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0B7A-B3B2-E88F-295B-0546E4C1D652}"/>
              </a:ext>
            </a:extLst>
          </p:cNvPr>
          <p:cNvSpPr/>
          <p:nvPr/>
        </p:nvSpPr>
        <p:spPr>
          <a:xfrm>
            <a:off x="1942511" y="3481424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308B27-7EDA-3612-3EAE-780478283F72}"/>
              </a:ext>
            </a:extLst>
          </p:cNvPr>
          <p:cNvSpPr/>
          <p:nvPr/>
        </p:nvSpPr>
        <p:spPr>
          <a:xfrm>
            <a:off x="2018456" y="488501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B91C50-0E5C-B409-6697-40AD5CF26595}"/>
              </a:ext>
            </a:extLst>
          </p:cNvPr>
          <p:cNvSpPr/>
          <p:nvPr/>
        </p:nvSpPr>
        <p:spPr>
          <a:xfrm>
            <a:off x="6604954" y="2011142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9F11BE-3BE8-9498-5C92-C4B0DBC72B71}"/>
              </a:ext>
            </a:extLst>
          </p:cNvPr>
          <p:cNvSpPr/>
          <p:nvPr/>
        </p:nvSpPr>
        <p:spPr>
          <a:xfrm>
            <a:off x="6666300" y="3468662"/>
            <a:ext cx="92993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72DFB6-6AB1-EC30-697F-24D6B74B7957}"/>
              </a:ext>
            </a:extLst>
          </p:cNvPr>
          <p:cNvSpPr/>
          <p:nvPr/>
        </p:nvSpPr>
        <p:spPr>
          <a:xfrm>
            <a:off x="6720266" y="482661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791</TotalTime>
  <Words>62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2026-05-03T10:50:28Z</dcterms:modified>
  <cp:category/>
</cp:coreProperties>
</file>