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8" r:id="rId2"/>
    <p:sldId id="313" r:id="rId3"/>
    <p:sldId id="314" r:id="rId4"/>
    <p:sldId id="315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663CED-A82C-4428-B3B7-268B0DEA74FD}">
          <p14:sldIdLst>
            <p14:sldId id="278"/>
            <p14:sldId id="313"/>
            <p14:sldId id="314"/>
            <p14:sldId id="315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F05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2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70718-CF1F-9738-3780-2DC850712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53E915-9985-19D1-29DA-E2FF1DFEC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C7465-6654-B4B2-D53B-CAFC42E72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69597-7DF3-DB82-D963-79F01EE2F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7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AF2AA-1021-2456-89C1-CB98C1053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1301E5-0C9F-B212-0C3C-60BD7F24B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B5370-7B5F-B787-54D1-38CD1A7F1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A7DA4-3BE2-9167-D20A-D53782A67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EE27D-AC2A-4DA0-BE78-CF3327535F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3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12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840616" y="228210"/>
            <a:ext cx="40026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Subitise to 20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08ECB0-D5D0-10A8-DF29-750B48B7F5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1155" y="2396744"/>
            <a:ext cx="3481620" cy="317372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930" y="637324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41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E42B1-0990-90A5-6751-92FE2628CC1F}"/>
              </a:ext>
            </a:extLst>
          </p:cNvPr>
          <p:cNvSpPr txBox="1"/>
          <p:nvPr/>
        </p:nvSpPr>
        <p:spPr>
          <a:xfrm>
            <a:off x="642635" y="463984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BFF30-4842-D38C-904B-AEF59853A4D5}"/>
              </a:ext>
            </a:extLst>
          </p:cNvPr>
          <p:cNvSpPr txBox="1"/>
          <p:nvPr/>
        </p:nvSpPr>
        <p:spPr>
          <a:xfrm>
            <a:off x="3700445" y="4631667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10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0FF26-9931-F9BB-AEAA-29CB0C3ECD3A}"/>
              </a:ext>
            </a:extLst>
          </p:cNvPr>
          <p:cNvSpPr txBox="1"/>
          <p:nvPr/>
        </p:nvSpPr>
        <p:spPr>
          <a:xfrm>
            <a:off x="787499" y="24426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174D0-D185-A608-B632-6565DF895868}"/>
              </a:ext>
            </a:extLst>
          </p:cNvPr>
          <p:cNvSpPr txBox="1"/>
          <p:nvPr/>
        </p:nvSpPr>
        <p:spPr>
          <a:xfrm>
            <a:off x="627726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648F9-CC19-D725-F676-29DC2D1F2A31}"/>
              </a:ext>
            </a:extLst>
          </p:cNvPr>
          <p:cNvSpPr txBox="1"/>
          <p:nvPr/>
        </p:nvSpPr>
        <p:spPr>
          <a:xfrm>
            <a:off x="753544" y="89204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62670-7109-BC5F-1E20-2903AC0C571E}"/>
              </a:ext>
            </a:extLst>
          </p:cNvPr>
          <p:cNvSpPr txBox="1"/>
          <p:nvPr/>
        </p:nvSpPr>
        <p:spPr>
          <a:xfrm>
            <a:off x="5374096" y="4638755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415E2C-4307-6A48-A529-03A25D00679B}"/>
              </a:ext>
            </a:extLst>
          </p:cNvPr>
          <p:cNvSpPr txBox="1"/>
          <p:nvPr/>
        </p:nvSpPr>
        <p:spPr>
          <a:xfrm>
            <a:off x="3866554" y="5287626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1CF36F6-D1A9-4538-F00A-465BCA5F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05D78-538D-FA8D-E1A7-183EDD05F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6B3A44-DEA0-D5E9-101D-AFD6799AD6F8}"/>
              </a:ext>
            </a:extLst>
          </p:cNvPr>
          <p:cNvSpPr/>
          <p:nvPr/>
        </p:nvSpPr>
        <p:spPr>
          <a:xfrm>
            <a:off x="4803726" y="230255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88E8A5-8369-2CEB-68B0-518DA526B066}"/>
              </a:ext>
            </a:extLst>
          </p:cNvPr>
          <p:cNvSpPr/>
          <p:nvPr/>
        </p:nvSpPr>
        <p:spPr>
          <a:xfrm>
            <a:off x="5595099" y="2298380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A48E02-6E1B-7D74-AD94-B337285588EB}"/>
              </a:ext>
            </a:extLst>
          </p:cNvPr>
          <p:cNvSpPr/>
          <p:nvPr/>
        </p:nvSpPr>
        <p:spPr>
          <a:xfrm>
            <a:off x="6386471" y="230046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0B5FEB-E5C1-82A1-1150-C94EBCC6DE71}"/>
              </a:ext>
            </a:extLst>
          </p:cNvPr>
          <p:cNvSpPr/>
          <p:nvPr/>
        </p:nvSpPr>
        <p:spPr>
          <a:xfrm>
            <a:off x="4803726" y="3062055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1249BB2-385A-FDF5-DB5C-AF6EA3CF86C7}"/>
              </a:ext>
            </a:extLst>
          </p:cNvPr>
          <p:cNvSpPr/>
          <p:nvPr/>
        </p:nvSpPr>
        <p:spPr>
          <a:xfrm>
            <a:off x="7177843" y="2294209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675F06-960B-665A-6B25-B7837C85D40B}"/>
              </a:ext>
            </a:extLst>
          </p:cNvPr>
          <p:cNvSpPr/>
          <p:nvPr/>
        </p:nvSpPr>
        <p:spPr>
          <a:xfrm>
            <a:off x="7969216" y="229629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881F85-7B75-07AA-3AE5-29C4DCB43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318" y="2024085"/>
            <a:ext cx="4272213" cy="179596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D82EA82-E645-CEAB-2692-8393691B7826}"/>
              </a:ext>
            </a:extLst>
          </p:cNvPr>
          <p:cNvSpPr/>
          <p:nvPr/>
        </p:nvSpPr>
        <p:spPr>
          <a:xfrm>
            <a:off x="583754" y="231925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D4BDAB-10D1-CADF-42BB-E7E60DB74B88}"/>
              </a:ext>
            </a:extLst>
          </p:cNvPr>
          <p:cNvSpPr/>
          <p:nvPr/>
        </p:nvSpPr>
        <p:spPr>
          <a:xfrm>
            <a:off x="1375127" y="2315087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93BA8C-D039-EDBF-377C-1895D1B527AB}"/>
              </a:ext>
            </a:extLst>
          </p:cNvPr>
          <p:cNvSpPr/>
          <p:nvPr/>
        </p:nvSpPr>
        <p:spPr>
          <a:xfrm>
            <a:off x="2166499" y="231717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695035-2882-46A5-3FDF-ABBF43D7CA2E}"/>
              </a:ext>
            </a:extLst>
          </p:cNvPr>
          <p:cNvSpPr/>
          <p:nvPr/>
        </p:nvSpPr>
        <p:spPr>
          <a:xfrm>
            <a:off x="583754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8F521D-B27B-17CB-9256-34DCD2F93B09}"/>
              </a:ext>
            </a:extLst>
          </p:cNvPr>
          <p:cNvSpPr/>
          <p:nvPr/>
        </p:nvSpPr>
        <p:spPr>
          <a:xfrm>
            <a:off x="1375126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35A7B95-44B8-F0B0-656D-36343D97836D}"/>
              </a:ext>
            </a:extLst>
          </p:cNvPr>
          <p:cNvSpPr/>
          <p:nvPr/>
        </p:nvSpPr>
        <p:spPr>
          <a:xfrm>
            <a:off x="2166498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5BBDAF-5FFA-1FBA-5496-D36A8738AA6A}"/>
              </a:ext>
            </a:extLst>
          </p:cNvPr>
          <p:cNvSpPr/>
          <p:nvPr/>
        </p:nvSpPr>
        <p:spPr>
          <a:xfrm>
            <a:off x="2957871" y="231091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C6C686D-41BD-5D2E-7BDB-173CF4FA6322}"/>
              </a:ext>
            </a:extLst>
          </p:cNvPr>
          <p:cNvSpPr/>
          <p:nvPr/>
        </p:nvSpPr>
        <p:spPr>
          <a:xfrm>
            <a:off x="2957870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109F9C9-156A-8109-1016-F33889AD18D2}"/>
              </a:ext>
            </a:extLst>
          </p:cNvPr>
          <p:cNvSpPr/>
          <p:nvPr/>
        </p:nvSpPr>
        <p:spPr>
          <a:xfrm>
            <a:off x="3749244" y="231300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4722B6-70E5-1A84-C235-E636FF309698}"/>
              </a:ext>
            </a:extLst>
          </p:cNvPr>
          <p:cNvSpPr/>
          <p:nvPr/>
        </p:nvSpPr>
        <p:spPr>
          <a:xfrm>
            <a:off x="3749244" y="308111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E8DE5BB-9B05-2C31-D04F-7EF96CBB3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95" y="2015911"/>
            <a:ext cx="4272213" cy="17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441076-D61E-E3CF-FF27-A718819E7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063AA1-15D7-8EEA-E70D-75A755287FBB}"/>
              </a:ext>
            </a:extLst>
          </p:cNvPr>
          <p:cNvSpPr txBox="1"/>
          <p:nvPr/>
        </p:nvSpPr>
        <p:spPr>
          <a:xfrm>
            <a:off x="642635" y="463984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2A6B6-9869-BA58-44BF-EB70D02F48BD}"/>
              </a:ext>
            </a:extLst>
          </p:cNvPr>
          <p:cNvSpPr txBox="1"/>
          <p:nvPr/>
        </p:nvSpPr>
        <p:spPr>
          <a:xfrm>
            <a:off x="3700445" y="4631667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10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5E0B3-192E-E40D-63A9-650A5848E395}"/>
              </a:ext>
            </a:extLst>
          </p:cNvPr>
          <p:cNvSpPr txBox="1"/>
          <p:nvPr/>
        </p:nvSpPr>
        <p:spPr>
          <a:xfrm>
            <a:off x="787499" y="24426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4A9EB-EA64-C464-C086-9841472B89AA}"/>
              </a:ext>
            </a:extLst>
          </p:cNvPr>
          <p:cNvSpPr txBox="1"/>
          <p:nvPr/>
        </p:nvSpPr>
        <p:spPr>
          <a:xfrm>
            <a:off x="627726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2E9B4-0E81-01D5-44A8-6EA7C9B07F7C}"/>
              </a:ext>
            </a:extLst>
          </p:cNvPr>
          <p:cNvSpPr txBox="1"/>
          <p:nvPr/>
        </p:nvSpPr>
        <p:spPr>
          <a:xfrm>
            <a:off x="753544" y="89204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423086-84EA-6612-4A1E-12D1FE9DAFC1}"/>
              </a:ext>
            </a:extLst>
          </p:cNvPr>
          <p:cNvSpPr txBox="1"/>
          <p:nvPr/>
        </p:nvSpPr>
        <p:spPr>
          <a:xfrm>
            <a:off x="5374096" y="4638755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783429-6782-0405-29B8-FD0F99B4D1EB}"/>
              </a:ext>
            </a:extLst>
          </p:cNvPr>
          <p:cNvSpPr txBox="1"/>
          <p:nvPr/>
        </p:nvSpPr>
        <p:spPr>
          <a:xfrm>
            <a:off x="3866554" y="5287626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13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CEA93D7-62A1-F404-CBC8-6C445DE29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4D20EF-0DDE-B531-62B7-F57669CB0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9968034-89B3-362D-EB76-DCCA34128506}"/>
              </a:ext>
            </a:extLst>
          </p:cNvPr>
          <p:cNvSpPr/>
          <p:nvPr/>
        </p:nvSpPr>
        <p:spPr>
          <a:xfrm>
            <a:off x="4803726" y="230255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9A486E-B8AF-4C88-0184-BF6A393A018F}"/>
              </a:ext>
            </a:extLst>
          </p:cNvPr>
          <p:cNvSpPr/>
          <p:nvPr/>
        </p:nvSpPr>
        <p:spPr>
          <a:xfrm>
            <a:off x="5595099" y="2298380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65978C-00A7-C6FD-AE69-D7A467E2CDD8}"/>
              </a:ext>
            </a:extLst>
          </p:cNvPr>
          <p:cNvSpPr/>
          <p:nvPr/>
        </p:nvSpPr>
        <p:spPr>
          <a:xfrm>
            <a:off x="6386471" y="230046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369131-F4D3-54A1-DBAB-F1A5E9A31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130" y="2015910"/>
            <a:ext cx="4272213" cy="179596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26EAB47-FB80-48A9-6D90-C562CDA33ED1}"/>
              </a:ext>
            </a:extLst>
          </p:cNvPr>
          <p:cNvSpPr/>
          <p:nvPr/>
        </p:nvSpPr>
        <p:spPr>
          <a:xfrm>
            <a:off x="583754" y="231925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B2DB1B-FDCE-FB26-D1AF-43C9D779D489}"/>
              </a:ext>
            </a:extLst>
          </p:cNvPr>
          <p:cNvSpPr/>
          <p:nvPr/>
        </p:nvSpPr>
        <p:spPr>
          <a:xfrm>
            <a:off x="1375127" y="2315087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2D6AFD-C21D-8A01-AC1A-E6468FA1A4BF}"/>
              </a:ext>
            </a:extLst>
          </p:cNvPr>
          <p:cNvSpPr/>
          <p:nvPr/>
        </p:nvSpPr>
        <p:spPr>
          <a:xfrm>
            <a:off x="2166499" y="231717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93C99B-3371-9595-9F2A-3538DC048138}"/>
              </a:ext>
            </a:extLst>
          </p:cNvPr>
          <p:cNvSpPr/>
          <p:nvPr/>
        </p:nvSpPr>
        <p:spPr>
          <a:xfrm>
            <a:off x="583754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69290C5-8DAA-1750-5EEC-FD35373ABCB9}"/>
              </a:ext>
            </a:extLst>
          </p:cNvPr>
          <p:cNvSpPr/>
          <p:nvPr/>
        </p:nvSpPr>
        <p:spPr>
          <a:xfrm>
            <a:off x="1375126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66396-FBE1-42A6-204E-73225A761B9D}"/>
              </a:ext>
            </a:extLst>
          </p:cNvPr>
          <p:cNvSpPr/>
          <p:nvPr/>
        </p:nvSpPr>
        <p:spPr>
          <a:xfrm>
            <a:off x="2166498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452736-1B90-CFB3-AC72-AF0A7365338A}"/>
              </a:ext>
            </a:extLst>
          </p:cNvPr>
          <p:cNvSpPr/>
          <p:nvPr/>
        </p:nvSpPr>
        <p:spPr>
          <a:xfrm>
            <a:off x="2957871" y="231091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D9B41F4-1363-8344-4626-E0D1AB08D5CB}"/>
              </a:ext>
            </a:extLst>
          </p:cNvPr>
          <p:cNvSpPr/>
          <p:nvPr/>
        </p:nvSpPr>
        <p:spPr>
          <a:xfrm>
            <a:off x="2957870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9D57D03-F15B-9FF2-B34B-93DFBA058BD2}"/>
              </a:ext>
            </a:extLst>
          </p:cNvPr>
          <p:cNvSpPr/>
          <p:nvPr/>
        </p:nvSpPr>
        <p:spPr>
          <a:xfrm>
            <a:off x="3749244" y="231300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626CCD-4A76-C52F-617E-DE4F6152915A}"/>
              </a:ext>
            </a:extLst>
          </p:cNvPr>
          <p:cNvSpPr/>
          <p:nvPr/>
        </p:nvSpPr>
        <p:spPr>
          <a:xfrm>
            <a:off x="3749244" y="308111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F77BB13-45DD-B900-CE60-7DBF0037E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95" y="2015911"/>
            <a:ext cx="4272213" cy="17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A82A6A-3864-FDFE-EEB1-BCE707B5E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2D363-561D-8556-2588-85B44747841B}"/>
              </a:ext>
            </a:extLst>
          </p:cNvPr>
          <p:cNvSpPr txBox="1"/>
          <p:nvPr/>
        </p:nvSpPr>
        <p:spPr>
          <a:xfrm>
            <a:off x="642635" y="4639841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see ___ and 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4EA47-7642-9D80-EF4B-27176E35C3C5}"/>
              </a:ext>
            </a:extLst>
          </p:cNvPr>
          <p:cNvSpPr txBox="1"/>
          <p:nvPr/>
        </p:nvSpPr>
        <p:spPr>
          <a:xfrm>
            <a:off x="3700445" y="4631667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10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A77F8-DEDA-2FCB-F674-591EA75AD5DE}"/>
              </a:ext>
            </a:extLst>
          </p:cNvPr>
          <p:cNvSpPr txBox="1"/>
          <p:nvPr/>
        </p:nvSpPr>
        <p:spPr>
          <a:xfrm>
            <a:off x="787499" y="24426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you see?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AD46F6-B7C4-D9AF-C4D7-A719B3917015}"/>
              </a:ext>
            </a:extLst>
          </p:cNvPr>
          <p:cNvSpPr txBox="1"/>
          <p:nvPr/>
        </p:nvSpPr>
        <p:spPr>
          <a:xfrm>
            <a:off x="627726" y="529113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9B5A0-A402-C9C9-E592-A67DB40DCA67}"/>
              </a:ext>
            </a:extLst>
          </p:cNvPr>
          <p:cNvSpPr txBox="1"/>
          <p:nvPr/>
        </p:nvSpPr>
        <p:spPr>
          <a:xfrm>
            <a:off x="753544" y="892048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do you see it?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09BC91-5641-326E-13E6-9D5AB414F5D3}"/>
              </a:ext>
            </a:extLst>
          </p:cNvPr>
          <p:cNvSpPr txBox="1"/>
          <p:nvPr/>
        </p:nvSpPr>
        <p:spPr>
          <a:xfrm>
            <a:off x="5374096" y="4638755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463037-8B3E-6477-4A3B-A9C00A67F6BD}"/>
              </a:ext>
            </a:extLst>
          </p:cNvPr>
          <p:cNvSpPr txBox="1"/>
          <p:nvPr/>
        </p:nvSpPr>
        <p:spPr>
          <a:xfrm>
            <a:off x="3866554" y="5287626"/>
            <a:ext cx="84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19</a:t>
            </a:r>
            <a:r>
              <a:rPr lang="en-GB" sz="3200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7B76C9B-300A-A809-D082-E19426888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82F4B3-43A1-DB1B-4174-4DCEA9D1E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9284834-18AF-1DD8-17D8-9675F0DF138C}"/>
              </a:ext>
            </a:extLst>
          </p:cNvPr>
          <p:cNvSpPr/>
          <p:nvPr/>
        </p:nvSpPr>
        <p:spPr>
          <a:xfrm>
            <a:off x="583754" y="231925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65116B-9097-4504-B584-40579218218D}"/>
              </a:ext>
            </a:extLst>
          </p:cNvPr>
          <p:cNvSpPr/>
          <p:nvPr/>
        </p:nvSpPr>
        <p:spPr>
          <a:xfrm>
            <a:off x="1375127" y="2315087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D9A43B-6D95-92E0-2E19-02444F807F83}"/>
              </a:ext>
            </a:extLst>
          </p:cNvPr>
          <p:cNvSpPr/>
          <p:nvPr/>
        </p:nvSpPr>
        <p:spPr>
          <a:xfrm>
            <a:off x="2166499" y="231717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51A5CD-9062-8AD9-7C8A-AAB7FDACC8C0}"/>
              </a:ext>
            </a:extLst>
          </p:cNvPr>
          <p:cNvSpPr/>
          <p:nvPr/>
        </p:nvSpPr>
        <p:spPr>
          <a:xfrm>
            <a:off x="583754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805483-2780-806C-01D2-A3BAF70C6CBA}"/>
              </a:ext>
            </a:extLst>
          </p:cNvPr>
          <p:cNvSpPr/>
          <p:nvPr/>
        </p:nvSpPr>
        <p:spPr>
          <a:xfrm>
            <a:off x="1375126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D493655-D1E4-1442-FB25-8923D7F5BF7B}"/>
              </a:ext>
            </a:extLst>
          </p:cNvPr>
          <p:cNvSpPr/>
          <p:nvPr/>
        </p:nvSpPr>
        <p:spPr>
          <a:xfrm>
            <a:off x="2166498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0DA117-0CA2-33D8-438D-26F0C2B0F50C}"/>
              </a:ext>
            </a:extLst>
          </p:cNvPr>
          <p:cNvSpPr/>
          <p:nvPr/>
        </p:nvSpPr>
        <p:spPr>
          <a:xfrm>
            <a:off x="2957871" y="231091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AAE474-CD03-35DD-85F4-D124EEFE52E9}"/>
              </a:ext>
            </a:extLst>
          </p:cNvPr>
          <p:cNvSpPr/>
          <p:nvPr/>
        </p:nvSpPr>
        <p:spPr>
          <a:xfrm>
            <a:off x="2957870" y="307876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DEA0AC-2179-1D64-AAE1-F4C2DF50E16B}"/>
              </a:ext>
            </a:extLst>
          </p:cNvPr>
          <p:cNvSpPr/>
          <p:nvPr/>
        </p:nvSpPr>
        <p:spPr>
          <a:xfrm>
            <a:off x="3749244" y="231300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C0A819-0BA7-9B3D-A5CB-A4A75D2150DB}"/>
              </a:ext>
            </a:extLst>
          </p:cNvPr>
          <p:cNvSpPr/>
          <p:nvPr/>
        </p:nvSpPr>
        <p:spPr>
          <a:xfrm>
            <a:off x="3749244" y="308111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CAEA28-003B-88B5-BFA6-F0759DC05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95" y="2015911"/>
            <a:ext cx="4272213" cy="179596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E8F1020-F1AF-977F-A6E2-45751BF994F0}"/>
              </a:ext>
            </a:extLst>
          </p:cNvPr>
          <p:cNvSpPr/>
          <p:nvPr/>
        </p:nvSpPr>
        <p:spPr>
          <a:xfrm>
            <a:off x="4890151" y="2316735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220C4-A075-FA5B-003D-5A84E96AEA5B}"/>
              </a:ext>
            </a:extLst>
          </p:cNvPr>
          <p:cNvSpPr/>
          <p:nvPr/>
        </p:nvSpPr>
        <p:spPr>
          <a:xfrm>
            <a:off x="5681524" y="231256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9B90F7-4324-C6B2-E4DF-02F7CA7155FA}"/>
              </a:ext>
            </a:extLst>
          </p:cNvPr>
          <p:cNvSpPr/>
          <p:nvPr/>
        </p:nvSpPr>
        <p:spPr>
          <a:xfrm>
            <a:off x="6472896" y="2314650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B9773E-F843-F54F-1E78-4311F4A30862}"/>
              </a:ext>
            </a:extLst>
          </p:cNvPr>
          <p:cNvSpPr/>
          <p:nvPr/>
        </p:nvSpPr>
        <p:spPr>
          <a:xfrm>
            <a:off x="4890151" y="3076239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FEB3B7-D078-9F70-68E9-5A3FE41C1C43}"/>
              </a:ext>
            </a:extLst>
          </p:cNvPr>
          <p:cNvSpPr/>
          <p:nvPr/>
        </p:nvSpPr>
        <p:spPr>
          <a:xfrm>
            <a:off x="5681523" y="3076239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DF6709-7927-A366-7F04-003B423FB0FB}"/>
              </a:ext>
            </a:extLst>
          </p:cNvPr>
          <p:cNvSpPr/>
          <p:nvPr/>
        </p:nvSpPr>
        <p:spPr>
          <a:xfrm>
            <a:off x="6472895" y="3076239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261D18-0613-229D-6313-2937D2B652EA}"/>
              </a:ext>
            </a:extLst>
          </p:cNvPr>
          <p:cNvSpPr/>
          <p:nvPr/>
        </p:nvSpPr>
        <p:spPr>
          <a:xfrm>
            <a:off x="7264268" y="230839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84ADBA-BCE7-42EF-FD5B-4A843F5836CA}"/>
              </a:ext>
            </a:extLst>
          </p:cNvPr>
          <p:cNvSpPr/>
          <p:nvPr/>
        </p:nvSpPr>
        <p:spPr>
          <a:xfrm>
            <a:off x="7264267" y="3076239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F407B28-3A8A-88DB-4D53-26D6AE5E8292}"/>
              </a:ext>
            </a:extLst>
          </p:cNvPr>
          <p:cNvSpPr/>
          <p:nvPr/>
        </p:nvSpPr>
        <p:spPr>
          <a:xfrm>
            <a:off x="8055641" y="231047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9BB251A-B164-4D92-4F73-894E2F221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367" y="2015910"/>
            <a:ext cx="4272213" cy="17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2" y="168302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52C16-E1EE-10EA-677B-96648A47FB41}"/>
              </a:ext>
            </a:extLst>
          </p:cNvPr>
          <p:cNvSpPr txBox="1"/>
          <p:nvPr/>
        </p:nvSpPr>
        <p:spPr>
          <a:xfrm>
            <a:off x="466316" y="227126"/>
            <a:ext cx="8211367" cy="371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Work in pairs.</a:t>
            </a:r>
          </a:p>
          <a:p>
            <a:pPr algn="ctr"/>
            <a:r>
              <a:rPr lang="en-US" sz="36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Take up to 20 counters.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Make two groups and arrange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them like the examples we did.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Show your partner - how many altogether?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C5BED-12EA-E942-2E53-DD3E25465F2C}"/>
              </a:ext>
            </a:extLst>
          </p:cNvPr>
          <p:cNvSpPr txBox="1"/>
          <p:nvPr/>
        </p:nvSpPr>
        <p:spPr>
          <a:xfrm>
            <a:off x="712528" y="4964750"/>
            <a:ext cx="7525512" cy="1488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I can see __  and __ .</a:t>
            </a:r>
          </a:p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</p:spTree>
    <p:extLst>
      <p:ext uri="{BB962C8B-B14F-4D97-AF65-F5344CB8AC3E}">
        <p14:creationId xmlns:p14="http://schemas.microsoft.com/office/powerpoint/2010/main" val="227839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41749" y="4157214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18882" y="1693996"/>
            <a:ext cx="877529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If you see 18 dots, </a:t>
            </a:r>
          </a:p>
          <a:p>
            <a:pPr algn="ctr"/>
            <a:r>
              <a:rPr lang="en-US" sz="4000" dirty="0"/>
              <a:t>you must always count from 1.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636</TotalTime>
  <Words>146</Words>
  <Application>Microsoft Office PowerPoint</Application>
  <PresentationFormat>On-screen Show (4:3)</PresentationFormat>
  <Paragraphs>39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34</cp:revision>
  <dcterms:created xsi:type="dcterms:W3CDTF">2013-01-27T09:14:16Z</dcterms:created>
  <dcterms:modified xsi:type="dcterms:W3CDTF">2026-04-27T13:39:27Z</dcterms:modified>
  <cp:category/>
</cp:coreProperties>
</file>