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69" r:id="rId3"/>
    <p:sldId id="281" r:id="rId4"/>
    <p:sldId id="282" r:id="rId5"/>
    <p:sldId id="283" r:id="rId6"/>
    <p:sldId id="284" r:id="rId7"/>
    <p:sldId id="321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EB9492"/>
    <a:srgbClr val="92B4E8"/>
    <a:srgbClr val="7099C9"/>
    <a:srgbClr val="BCA7DD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F93CBD-7440-4ADE-05A3-3F59864CE4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1171" y="3005736"/>
            <a:ext cx="3314598" cy="315676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91418" y="63299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24098-5F06-1474-6DDD-E163A04AF5F2}"/>
              </a:ext>
            </a:extLst>
          </p:cNvPr>
          <p:cNvSpPr/>
          <p:nvPr/>
        </p:nvSpPr>
        <p:spPr>
          <a:xfrm>
            <a:off x="2402932" y="223510"/>
            <a:ext cx="53460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10 to a single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A5C27B-BA37-4BDC-453E-56C59CAF7564}"/>
              </a:ext>
            </a:extLst>
          </p:cNvPr>
          <p:cNvSpPr txBox="1"/>
          <p:nvPr/>
        </p:nvSpPr>
        <p:spPr>
          <a:xfrm>
            <a:off x="1537307" y="454575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What is a single digit number?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A682349-D5C6-A165-AB38-794148B6A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277584DB-B45E-F6D2-9AE8-BDE412A4F1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071" y="1755648"/>
            <a:ext cx="1907278" cy="181645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F3B86A-79AB-51E9-C64C-C0E7312CA886}"/>
              </a:ext>
            </a:extLst>
          </p:cNvPr>
          <p:cNvGrpSpPr/>
          <p:nvPr/>
        </p:nvGrpSpPr>
        <p:grpSpPr>
          <a:xfrm>
            <a:off x="2480813" y="1281028"/>
            <a:ext cx="5986531" cy="1323333"/>
            <a:chOff x="2480813" y="1281028"/>
            <a:chExt cx="5986531" cy="1323333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7231E6F9-3BB3-5B52-7633-3BC20830E410}"/>
                </a:ext>
              </a:extLst>
            </p:cNvPr>
            <p:cNvSpPr/>
            <p:nvPr/>
          </p:nvSpPr>
          <p:spPr>
            <a:xfrm>
              <a:off x="2480813" y="1281028"/>
              <a:ext cx="5986531" cy="1323333"/>
            </a:xfrm>
            <a:prstGeom prst="wedgeRoundRectCallout">
              <a:avLst>
                <a:gd name="adj1" fmla="val -67719"/>
                <a:gd name="adj2" fmla="val 6796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BA8A2-4C2B-EA21-9488-850C668C1019}"/>
                </a:ext>
              </a:extLst>
            </p:cNvPr>
            <p:cNvSpPr txBox="1"/>
            <p:nvPr/>
          </p:nvSpPr>
          <p:spPr>
            <a:xfrm>
              <a:off x="2749229" y="1432482"/>
              <a:ext cx="544969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A </a:t>
              </a:r>
              <a:r>
                <a:rPr lang="en-US" sz="2800" b="1" dirty="0"/>
                <a:t>single digit number</a:t>
              </a:r>
              <a:r>
                <a:rPr lang="en-US" sz="2800" dirty="0"/>
                <a:t> is a number that has </a:t>
              </a:r>
              <a:r>
                <a:rPr lang="en-US" sz="2800" b="1" dirty="0"/>
                <a:t>only one digit</a:t>
              </a:r>
              <a:r>
                <a:rPr lang="en-US" sz="2800" dirty="0"/>
                <a:t>.</a:t>
              </a:r>
              <a:endParaRPr lang="en-GB" sz="2800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8C62F65-0ECF-539C-8096-2859F704F620}"/>
              </a:ext>
            </a:extLst>
          </p:cNvPr>
          <p:cNvSpPr txBox="1"/>
          <p:nvPr/>
        </p:nvSpPr>
        <p:spPr>
          <a:xfrm>
            <a:off x="2197349" y="3317534"/>
            <a:ext cx="6336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Examples:</a:t>
            </a:r>
            <a:br>
              <a:rPr lang="en-US" sz="4000" dirty="0"/>
            </a:br>
            <a:r>
              <a:rPr lang="en-US" sz="4000" b="1" dirty="0"/>
              <a:t>0, 1, 2, 3, 4, 5, 6, 7, 8, 9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C755C-61C4-A1DB-3CD5-E3E971537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58A64B1-1056-705B-4689-A690C783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157FE2D-B54C-C092-1577-F4A5245BB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0B29DB-1FA4-02B3-8A5F-283150E91DB4}"/>
              </a:ext>
            </a:extLst>
          </p:cNvPr>
          <p:cNvSpPr txBox="1"/>
          <p:nvPr/>
        </p:nvSpPr>
        <p:spPr>
          <a:xfrm>
            <a:off x="642635" y="463984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see ___ and 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12BBB-A869-B537-5903-301228252B3C}"/>
              </a:ext>
            </a:extLst>
          </p:cNvPr>
          <p:cNvSpPr txBox="1"/>
          <p:nvPr/>
        </p:nvSpPr>
        <p:spPr>
          <a:xfrm>
            <a:off x="3700445" y="4631667"/>
            <a:ext cx="849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10</a:t>
            </a:r>
            <a:r>
              <a:rPr lang="en-GB" sz="32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79615-947F-295F-503E-1867B158CD5D}"/>
              </a:ext>
            </a:extLst>
          </p:cNvPr>
          <p:cNvSpPr txBox="1"/>
          <p:nvPr/>
        </p:nvSpPr>
        <p:spPr>
          <a:xfrm>
            <a:off x="787499" y="244263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What do you see?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E41AC-C67A-A5EB-B480-9F2C9AE9EE0D}"/>
              </a:ext>
            </a:extLst>
          </p:cNvPr>
          <p:cNvSpPr txBox="1"/>
          <p:nvPr/>
        </p:nvSpPr>
        <p:spPr>
          <a:xfrm>
            <a:off x="5374096" y="4638755"/>
            <a:ext cx="849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8</a:t>
            </a:r>
            <a:r>
              <a:rPr lang="en-GB" sz="3200" dirty="0"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27E9DE7-209B-53BF-79A9-DA64965E7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091" y="1171978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5D367F-AD7C-60F6-5490-9F9D4B2C9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921" y="1946604"/>
            <a:ext cx="843755" cy="8437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90EE3D7-44E1-BFCD-2CB3-94F309C8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921" y="2335210"/>
            <a:ext cx="843755" cy="8437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84CE846-F37B-DC0A-CC9C-554C5B745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921" y="2723816"/>
            <a:ext cx="843755" cy="84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50792B-B89C-B389-BD5C-E46184B07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921" y="3112422"/>
            <a:ext cx="843755" cy="84375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A69E062-8564-00E2-23D4-A74BFD7B3A21}"/>
              </a:ext>
            </a:extLst>
          </p:cNvPr>
          <p:cNvSpPr txBox="1"/>
          <p:nvPr/>
        </p:nvSpPr>
        <p:spPr>
          <a:xfrm>
            <a:off x="777165" y="554423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10 + 8 = 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1C7A64-EAAC-F965-5A49-2E92F4867E67}"/>
              </a:ext>
            </a:extLst>
          </p:cNvPr>
          <p:cNvSpPr txBox="1"/>
          <p:nvPr/>
        </p:nvSpPr>
        <p:spPr>
          <a:xfrm>
            <a:off x="4846665" y="5533353"/>
            <a:ext cx="849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18</a:t>
            </a:r>
            <a:r>
              <a:rPr lang="en-GB" sz="3200" dirty="0"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DEF1E5-D93F-D984-4AFF-B31B3641D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793" y="1944647"/>
            <a:ext cx="843755" cy="8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09D37-1CAC-1735-1A39-706AC48E4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793" y="2333253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FBC7A-AB87-3FE4-0959-EF4439C98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793" y="2721859"/>
            <a:ext cx="843755" cy="843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D1714-634C-2E95-5158-68D538243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793" y="3110465"/>
            <a:ext cx="843755" cy="8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F8775C-BB3B-1CF8-D638-6BB2C967D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9EBF6D-6DB5-2912-4704-CD7ACC7E2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0D73F6E6-FA37-AA89-460E-122E88159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A45D8E-7035-C084-BA5F-E2F68001AA99}"/>
              </a:ext>
            </a:extLst>
          </p:cNvPr>
          <p:cNvSpPr/>
          <p:nvPr/>
        </p:nvSpPr>
        <p:spPr>
          <a:xfrm>
            <a:off x="1887603" y="3739838"/>
            <a:ext cx="12790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23A515-96FE-F355-96B3-01FCADA6618E}"/>
              </a:ext>
            </a:extLst>
          </p:cNvPr>
          <p:cNvSpPr/>
          <p:nvPr/>
        </p:nvSpPr>
        <p:spPr>
          <a:xfrm>
            <a:off x="4770901" y="3739838"/>
            <a:ext cx="12790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  </a:t>
            </a:r>
            <a:endParaRPr lang="en-US" sz="5400" b="1" cap="none" spc="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1A0FD-AFD9-078A-C7BE-92FFD9CAE7A0}"/>
              </a:ext>
            </a:extLst>
          </p:cNvPr>
          <p:cNvSpPr/>
          <p:nvPr/>
        </p:nvSpPr>
        <p:spPr>
          <a:xfrm>
            <a:off x="3292993" y="3739838"/>
            <a:ext cx="12790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56CFBF-822D-AB78-63E8-C60C2DC44075}"/>
              </a:ext>
            </a:extLst>
          </p:cNvPr>
          <p:cNvSpPr/>
          <p:nvPr/>
        </p:nvSpPr>
        <p:spPr>
          <a:xfrm>
            <a:off x="5971608" y="3739838"/>
            <a:ext cx="12790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182E41-9A84-E441-7849-0F432925C09A}"/>
              </a:ext>
            </a:extLst>
          </p:cNvPr>
          <p:cNvSpPr/>
          <p:nvPr/>
        </p:nvSpPr>
        <p:spPr>
          <a:xfrm>
            <a:off x="7168319" y="3739838"/>
            <a:ext cx="12790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13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A532FD-3140-7B93-E94D-0AE4B6794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863795" y="1232645"/>
            <a:ext cx="1326624" cy="13266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D52D32-32DF-92CE-9500-4DF85DC3F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839618" y="1828770"/>
            <a:ext cx="1030244" cy="10302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31A475-35E8-3B53-6E07-BB52EE61C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343700" y="798526"/>
            <a:ext cx="1030244" cy="10302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19DBA7-5DB0-0E92-38BA-FF60B0C2A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011222" y="1828770"/>
            <a:ext cx="1030244" cy="10302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06C16B9-62FA-42E5-04A1-B039D3C1D047}"/>
              </a:ext>
            </a:extLst>
          </p:cNvPr>
          <p:cNvSpPr/>
          <p:nvPr/>
        </p:nvSpPr>
        <p:spPr>
          <a:xfrm>
            <a:off x="3292993" y="1712414"/>
            <a:ext cx="12790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6F62B2-779B-F7DA-06D0-10BE0D3CA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60FFC30-1395-FAC6-20C0-5C70B7C1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1D0047A-C983-5F89-96B7-E319D5E0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70E161-788D-5EA0-7763-7E85F07434B9}"/>
              </a:ext>
            </a:extLst>
          </p:cNvPr>
          <p:cNvGrpSpPr/>
          <p:nvPr/>
        </p:nvGrpSpPr>
        <p:grpSpPr>
          <a:xfrm>
            <a:off x="2939084" y="1938705"/>
            <a:ext cx="3265831" cy="3123562"/>
            <a:chOff x="5325328" y="1582778"/>
            <a:chExt cx="3265831" cy="3123562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7B0A2296-B1C2-F4B2-5B6B-A7FAA5B445CA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8EB12147-60D4-A9FD-1528-714308271D43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7A8B9C2E-14E3-3DBF-9893-4B8A25750630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722CF3-9BE8-5AAA-23EC-ECCECB3158A0}"/>
                </a:ext>
              </a:extLst>
            </p:cNvPr>
            <p:cNvCxnSpPr>
              <a:cxnSpLocks/>
              <a:stCxn id="7" idx="0"/>
              <a:endCxn id="5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E4F837-270E-5117-FB59-453C6872D78C}"/>
                </a:ext>
              </a:extLst>
            </p:cNvPr>
            <p:cNvCxnSpPr>
              <a:cxnSpLocks/>
              <a:stCxn id="6" idx="0"/>
              <a:endCxn id="5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7CC00D6-F9A8-40F2-28A6-F272A44B09F0}"/>
              </a:ext>
            </a:extLst>
          </p:cNvPr>
          <p:cNvSpPr/>
          <p:nvPr/>
        </p:nvSpPr>
        <p:spPr>
          <a:xfrm>
            <a:off x="3695209" y="1977127"/>
            <a:ext cx="13590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5AE5BC-2D86-BEFF-512C-BFF6EE06889B}"/>
              </a:ext>
            </a:extLst>
          </p:cNvPr>
          <p:cNvSpPr/>
          <p:nvPr/>
        </p:nvSpPr>
        <p:spPr>
          <a:xfrm>
            <a:off x="4689226" y="406060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4C9E32-277F-4ADE-A8FD-8DA26A38C510}"/>
              </a:ext>
            </a:extLst>
          </p:cNvPr>
          <p:cNvSpPr/>
          <p:nvPr/>
        </p:nvSpPr>
        <p:spPr>
          <a:xfrm>
            <a:off x="2429004" y="406060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7BC4D4-FD12-E098-0B72-D58FFE5575C4}"/>
              </a:ext>
            </a:extLst>
          </p:cNvPr>
          <p:cNvSpPr/>
          <p:nvPr/>
        </p:nvSpPr>
        <p:spPr>
          <a:xfrm>
            <a:off x="3755371" y="2017040"/>
            <a:ext cx="12790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A28D5-6245-AB3B-F315-87EEB21D6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64F03C2-2B0E-87B9-64D6-D046D4AB7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6BB9F4-1049-A010-CCC5-9D17CC46E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D1790-9D2A-12A4-626B-43F44B8CA737}"/>
              </a:ext>
            </a:extLst>
          </p:cNvPr>
          <p:cNvSpPr txBox="1"/>
          <p:nvPr/>
        </p:nvSpPr>
        <p:spPr>
          <a:xfrm>
            <a:off x="970379" y="244263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What do you notice?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5F22A7-1A23-037B-196B-D317FBC09974}"/>
              </a:ext>
            </a:extLst>
          </p:cNvPr>
          <p:cNvGrpSpPr/>
          <p:nvPr/>
        </p:nvGrpSpPr>
        <p:grpSpPr>
          <a:xfrm>
            <a:off x="1478344" y="1115409"/>
            <a:ext cx="6559723" cy="923330"/>
            <a:chOff x="1809303" y="1288950"/>
            <a:chExt cx="6559723" cy="9233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46DC11-650D-A980-0AA3-9BF39734A80F}"/>
                </a:ext>
              </a:extLst>
            </p:cNvPr>
            <p:cNvSpPr/>
            <p:nvPr/>
          </p:nvSpPr>
          <p:spPr>
            <a:xfrm>
              <a:off x="1809303" y="1288950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10</a:t>
              </a:r>
              <a:r>
                <a:rPr lang="en-US" sz="54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23A7CB-6B70-2374-DEE8-2A3941757337}"/>
                </a:ext>
              </a:extLst>
            </p:cNvPr>
            <p:cNvSpPr/>
            <p:nvPr/>
          </p:nvSpPr>
          <p:spPr>
            <a:xfrm>
              <a:off x="4692601" y="1288950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DF2875-2D55-025A-A9BA-8BC8B8E0C593}"/>
                </a:ext>
              </a:extLst>
            </p:cNvPr>
            <p:cNvSpPr/>
            <p:nvPr/>
          </p:nvSpPr>
          <p:spPr>
            <a:xfrm>
              <a:off x="3214693" y="1288950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+</a:t>
              </a:r>
              <a:r>
                <a:rPr lang="en-US" sz="54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4C72F8-DE13-A734-846E-2CDF9DA4ABA7}"/>
                </a:ext>
              </a:extLst>
            </p:cNvPr>
            <p:cNvSpPr/>
            <p:nvPr/>
          </p:nvSpPr>
          <p:spPr>
            <a:xfrm>
              <a:off x="5893308" y="1288950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=</a:t>
              </a:r>
              <a:r>
                <a:rPr lang="en-US" sz="54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699C2F-67B7-9A58-CA69-E19BD973CCF3}"/>
                </a:ext>
              </a:extLst>
            </p:cNvPr>
            <p:cNvSpPr/>
            <p:nvPr/>
          </p:nvSpPr>
          <p:spPr>
            <a:xfrm>
              <a:off x="7090019" y="1288950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18</a:t>
              </a:r>
              <a:r>
                <a:rPr lang="en-US" sz="54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411B5E-2E30-2A5F-1E51-3EB41785252E}"/>
              </a:ext>
            </a:extLst>
          </p:cNvPr>
          <p:cNvGrpSpPr/>
          <p:nvPr/>
        </p:nvGrpSpPr>
        <p:grpSpPr>
          <a:xfrm>
            <a:off x="1478344" y="2459302"/>
            <a:ext cx="6559723" cy="923330"/>
            <a:chOff x="1807528" y="2593494"/>
            <a:chExt cx="6559723" cy="9233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73350A-97A3-2E5A-D8FB-5229ED018F47}"/>
                </a:ext>
              </a:extLst>
            </p:cNvPr>
            <p:cNvSpPr/>
            <p:nvPr/>
          </p:nvSpPr>
          <p:spPr>
            <a:xfrm>
              <a:off x="1807528" y="2593494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10</a:t>
              </a:r>
              <a:r>
                <a:rPr lang="en-US" sz="54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662AADC-042F-934C-17F4-A60B764421A7}"/>
                </a:ext>
              </a:extLst>
            </p:cNvPr>
            <p:cNvSpPr/>
            <p:nvPr/>
          </p:nvSpPr>
          <p:spPr>
            <a:xfrm>
              <a:off x="4690826" y="2593494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2D2452-1F82-359F-43AB-27EE76294A1A}"/>
                </a:ext>
              </a:extLst>
            </p:cNvPr>
            <p:cNvSpPr/>
            <p:nvPr/>
          </p:nvSpPr>
          <p:spPr>
            <a:xfrm>
              <a:off x="3212918" y="2593494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+</a:t>
              </a:r>
              <a:r>
                <a:rPr lang="en-US" sz="54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B309A1-655A-BFA0-7837-D0395E5F28AD}"/>
                </a:ext>
              </a:extLst>
            </p:cNvPr>
            <p:cNvSpPr/>
            <p:nvPr/>
          </p:nvSpPr>
          <p:spPr>
            <a:xfrm>
              <a:off x="5891533" y="2593494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=</a:t>
              </a:r>
              <a:r>
                <a:rPr lang="en-US" sz="54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E7EB5A-EE5B-AF0D-E2FD-859E0A292DE6}"/>
                </a:ext>
              </a:extLst>
            </p:cNvPr>
            <p:cNvSpPr/>
            <p:nvPr/>
          </p:nvSpPr>
          <p:spPr>
            <a:xfrm>
              <a:off x="7088244" y="2593494"/>
              <a:ext cx="127900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13</a:t>
              </a:r>
              <a:r>
                <a:rPr lang="en-US" sz="5400" b="1" cap="none" spc="0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CBA4BCB-D597-AB1B-D7CA-BD7A9F2F1758}"/>
              </a:ext>
            </a:extLst>
          </p:cNvPr>
          <p:cNvSpPr txBox="1"/>
          <p:nvPr/>
        </p:nvSpPr>
        <p:spPr>
          <a:xfrm>
            <a:off x="-232211" y="3720190"/>
            <a:ext cx="9608422" cy="190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>
                <a:cs typeface="Arial" panose="020B0604020202020204" pitchFamily="34" charset="0"/>
              </a:rPr>
              <a:t>When I add ____ to a single digit number,</a:t>
            </a:r>
          </a:p>
          <a:p>
            <a:pPr algn="ctr">
              <a:lnSpc>
                <a:spcPct val="200000"/>
              </a:lnSpc>
            </a:pPr>
            <a:r>
              <a:rPr lang="en-US" sz="3200" dirty="0">
                <a:cs typeface="Arial" panose="020B0604020202020204" pitchFamily="34" charset="0"/>
              </a:rPr>
              <a:t> I simply add </a:t>
            </a:r>
            <a:r>
              <a:rPr lang="en-US" sz="3200" b="1" dirty="0">
                <a:cs typeface="Arial" panose="020B0604020202020204" pitchFamily="34" charset="0"/>
              </a:rPr>
              <a:t>_____ ten </a:t>
            </a:r>
            <a:r>
              <a:rPr lang="en-US" sz="3200" dirty="0">
                <a:cs typeface="Arial" panose="020B0604020202020204" pitchFamily="34" charset="0"/>
              </a:rPr>
              <a:t>and keep the </a:t>
            </a:r>
            <a:r>
              <a:rPr lang="en-US" sz="3200" b="1" dirty="0">
                <a:cs typeface="Arial" panose="020B0604020202020204" pitchFamily="34" charset="0"/>
              </a:rPr>
              <a:t>ones the _____</a:t>
            </a:r>
            <a:r>
              <a:rPr lang="en-US" dirty="0"/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6A96CB-8E1B-EDD0-F727-0E38C348C32F}"/>
              </a:ext>
            </a:extLst>
          </p:cNvPr>
          <p:cNvSpPr/>
          <p:nvPr/>
        </p:nvSpPr>
        <p:spPr>
          <a:xfrm>
            <a:off x="2874590" y="4019367"/>
            <a:ext cx="12790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63F28B-5C20-E55E-4711-809E38627E4A}"/>
              </a:ext>
            </a:extLst>
          </p:cNvPr>
          <p:cNvSpPr/>
          <p:nvPr/>
        </p:nvSpPr>
        <p:spPr>
          <a:xfrm>
            <a:off x="2131115" y="5044720"/>
            <a:ext cx="12790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one </a:t>
            </a:r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200" b="1" cap="none" spc="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158D3E2-C60F-00B8-42DA-CEE33E71E89B}"/>
              </a:ext>
            </a:extLst>
          </p:cNvPr>
          <p:cNvSpPr/>
          <p:nvPr/>
        </p:nvSpPr>
        <p:spPr>
          <a:xfrm>
            <a:off x="7603770" y="5044719"/>
            <a:ext cx="15269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3200" b="1" cap="none" spc="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200" b="1" cap="none" spc="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1365368" y="527173"/>
            <a:ext cx="64132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8" name="Picture 7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68301"/>
            <a:ext cx="1327676" cy="132767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F223F9B-53CC-08A4-2E22-512112C92DF8}"/>
              </a:ext>
            </a:extLst>
          </p:cNvPr>
          <p:cNvGrpSpPr/>
          <p:nvPr/>
        </p:nvGrpSpPr>
        <p:grpSpPr>
          <a:xfrm>
            <a:off x="1426321" y="1533640"/>
            <a:ext cx="5521679" cy="776437"/>
            <a:chOff x="1940538" y="2606185"/>
            <a:chExt cx="5521679" cy="77643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7667AA1-9334-F574-3D6D-2FC73425B6A7}"/>
                </a:ext>
              </a:extLst>
            </p:cNvPr>
            <p:cNvSpPr/>
            <p:nvPr/>
          </p:nvSpPr>
          <p:spPr>
            <a:xfrm>
              <a:off x="1940538" y="2616436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10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AA3819-F6E4-6871-5A06-597177159C2B}"/>
                </a:ext>
              </a:extLst>
            </p:cNvPr>
            <p:cNvGrpSpPr/>
            <p:nvPr/>
          </p:nvGrpSpPr>
          <p:grpSpPr>
            <a:xfrm>
              <a:off x="3642654" y="2606185"/>
              <a:ext cx="3819563" cy="776437"/>
              <a:chOff x="3642654" y="2606185"/>
              <a:chExt cx="3819563" cy="776437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D8AEAAD-332A-1DF7-1FDE-AC60C5D44BF0}"/>
                  </a:ext>
                </a:extLst>
              </p:cNvPr>
              <p:cNvSpPr/>
              <p:nvPr/>
            </p:nvSpPr>
            <p:spPr>
              <a:xfrm>
                <a:off x="3642654" y="2620875"/>
                <a:ext cx="3707296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7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F80B9D9-2CB2-3F35-ACFA-3268D7221F5A}"/>
                  </a:ext>
                </a:extLst>
              </p:cNvPr>
              <p:cNvSpPr/>
              <p:nvPr/>
            </p:nvSpPr>
            <p:spPr>
              <a:xfrm>
                <a:off x="4177252" y="2606185"/>
                <a:ext cx="941503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+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CA33C20-5C30-6E23-A596-164FC7A0C668}"/>
                  </a:ext>
                </a:extLst>
              </p:cNvPr>
              <p:cNvSpPr/>
              <p:nvPr/>
            </p:nvSpPr>
            <p:spPr>
              <a:xfrm>
                <a:off x="6007712" y="2609593"/>
                <a:ext cx="1454505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= ?</a:t>
                </a:r>
              </a:p>
            </p:txBody>
          </p: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45225A97-C688-4716-B11E-07BCD3380131}"/>
              </a:ext>
            </a:extLst>
          </p:cNvPr>
          <p:cNvSpPr/>
          <p:nvPr/>
        </p:nvSpPr>
        <p:spPr>
          <a:xfrm>
            <a:off x="6208202" y="1543890"/>
            <a:ext cx="1005992" cy="761747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17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DF0978B-D07A-A8CD-7976-2143F4A3F477}"/>
              </a:ext>
            </a:extLst>
          </p:cNvPr>
          <p:cNvGrpSpPr/>
          <p:nvPr/>
        </p:nvGrpSpPr>
        <p:grpSpPr>
          <a:xfrm>
            <a:off x="1426321" y="2771329"/>
            <a:ext cx="5479726" cy="812522"/>
            <a:chOff x="1940538" y="2565661"/>
            <a:chExt cx="5479726" cy="81252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1FED800-8089-0BF3-1690-A0B88C80CA36}"/>
                </a:ext>
              </a:extLst>
            </p:cNvPr>
            <p:cNvSpPr/>
            <p:nvPr/>
          </p:nvSpPr>
          <p:spPr>
            <a:xfrm>
              <a:off x="1940538" y="2616436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10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6E3B3A9-060B-2B57-E2F2-F857F2EB6A0C}"/>
                </a:ext>
              </a:extLst>
            </p:cNvPr>
            <p:cNvGrpSpPr/>
            <p:nvPr/>
          </p:nvGrpSpPr>
          <p:grpSpPr>
            <a:xfrm>
              <a:off x="3642654" y="2565661"/>
              <a:ext cx="3777610" cy="802271"/>
              <a:chOff x="3642654" y="2565661"/>
              <a:chExt cx="3777610" cy="802271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3C2CA07-D384-6426-9260-F9B25FE544CA}"/>
                  </a:ext>
                </a:extLst>
              </p:cNvPr>
              <p:cNvSpPr/>
              <p:nvPr/>
            </p:nvSpPr>
            <p:spPr>
              <a:xfrm>
                <a:off x="3642654" y="2565661"/>
                <a:ext cx="3707296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9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2F95723-64C4-5E22-F4C2-00FA15C3D824}"/>
                  </a:ext>
                </a:extLst>
              </p:cNvPr>
              <p:cNvSpPr/>
              <p:nvPr/>
            </p:nvSpPr>
            <p:spPr>
              <a:xfrm>
                <a:off x="4177252" y="2606185"/>
                <a:ext cx="941503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+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8FF202A-6841-D1D8-3A77-32DAEBF64BB4}"/>
                  </a:ext>
                </a:extLst>
              </p:cNvPr>
              <p:cNvSpPr/>
              <p:nvPr/>
            </p:nvSpPr>
            <p:spPr>
              <a:xfrm>
                <a:off x="5965759" y="2602777"/>
                <a:ext cx="1454505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= ?</a:t>
                </a:r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4B9068B1-36A7-4B24-1CFA-16A1A4C0A318}"/>
              </a:ext>
            </a:extLst>
          </p:cNvPr>
          <p:cNvSpPr/>
          <p:nvPr/>
        </p:nvSpPr>
        <p:spPr>
          <a:xfrm>
            <a:off x="6220747" y="2771329"/>
            <a:ext cx="1101265" cy="761747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19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22124C3-5F07-02D6-1934-E2446F22E8F0}"/>
              </a:ext>
            </a:extLst>
          </p:cNvPr>
          <p:cNvGrpSpPr/>
          <p:nvPr/>
        </p:nvGrpSpPr>
        <p:grpSpPr>
          <a:xfrm>
            <a:off x="1426321" y="4053751"/>
            <a:ext cx="5521680" cy="812752"/>
            <a:chOff x="1940538" y="2569870"/>
            <a:chExt cx="5521680" cy="81275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146C1D6-581B-F805-D3C5-8FF3A586CD77}"/>
                </a:ext>
              </a:extLst>
            </p:cNvPr>
            <p:cNvSpPr/>
            <p:nvPr/>
          </p:nvSpPr>
          <p:spPr>
            <a:xfrm>
              <a:off x="1940538" y="2616436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2A7FA49-E295-4879-F833-C86821E42B5B}"/>
                </a:ext>
              </a:extLst>
            </p:cNvPr>
            <p:cNvGrpSpPr/>
            <p:nvPr/>
          </p:nvGrpSpPr>
          <p:grpSpPr>
            <a:xfrm>
              <a:off x="3642654" y="2569870"/>
              <a:ext cx="3819564" cy="812752"/>
              <a:chOff x="3642654" y="2569870"/>
              <a:chExt cx="3819564" cy="812752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054D1DA-84CC-8C12-270B-CFEC74B1DE21}"/>
                  </a:ext>
                </a:extLst>
              </p:cNvPr>
              <p:cNvSpPr/>
              <p:nvPr/>
            </p:nvSpPr>
            <p:spPr>
              <a:xfrm>
                <a:off x="3642654" y="2620875"/>
                <a:ext cx="3707296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10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EE17B22-FF69-1D42-F90E-772D30CCACD8}"/>
                  </a:ext>
                </a:extLst>
              </p:cNvPr>
              <p:cNvSpPr/>
              <p:nvPr/>
            </p:nvSpPr>
            <p:spPr>
              <a:xfrm>
                <a:off x="4177252" y="2606185"/>
                <a:ext cx="941503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+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F3094B9-CF17-E56C-EB82-84F81405E0C1}"/>
                  </a:ext>
                </a:extLst>
              </p:cNvPr>
              <p:cNvSpPr/>
              <p:nvPr/>
            </p:nvSpPr>
            <p:spPr>
              <a:xfrm>
                <a:off x="6007713" y="2569870"/>
                <a:ext cx="1454505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= ? </a:t>
                </a:r>
              </a:p>
            </p:txBody>
          </p:sp>
        </p:grp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6A2DA6C8-DF68-B530-84B8-DF84D78A3B29}"/>
              </a:ext>
            </a:extLst>
          </p:cNvPr>
          <p:cNvSpPr/>
          <p:nvPr/>
        </p:nvSpPr>
        <p:spPr>
          <a:xfrm>
            <a:off x="6208202" y="4073381"/>
            <a:ext cx="941502" cy="761747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2945A4D-CE4A-9BC1-A9FB-A863DD09A76D}"/>
              </a:ext>
            </a:extLst>
          </p:cNvPr>
          <p:cNvGrpSpPr/>
          <p:nvPr/>
        </p:nvGrpSpPr>
        <p:grpSpPr>
          <a:xfrm>
            <a:off x="1470104" y="5325148"/>
            <a:ext cx="5435943" cy="801008"/>
            <a:chOff x="1940538" y="2581614"/>
            <a:chExt cx="5435943" cy="8010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9DC5964-78FA-65A4-06DE-DB883FFBB363}"/>
                </a:ext>
              </a:extLst>
            </p:cNvPr>
            <p:cNvSpPr/>
            <p:nvPr/>
          </p:nvSpPr>
          <p:spPr>
            <a:xfrm>
              <a:off x="1940538" y="2616436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10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61987F6-42D1-70B5-FE4E-F54D983E61A1}"/>
                </a:ext>
              </a:extLst>
            </p:cNvPr>
            <p:cNvGrpSpPr/>
            <p:nvPr/>
          </p:nvGrpSpPr>
          <p:grpSpPr>
            <a:xfrm>
              <a:off x="3642654" y="2581614"/>
              <a:ext cx="3733827" cy="801008"/>
              <a:chOff x="3642654" y="2581614"/>
              <a:chExt cx="3733827" cy="801008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C124875-6A66-CF78-615F-ED525FBFE5E5}"/>
                  </a:ext>
                </a:extLst>
              </p:cNvPr>
              <p:cNvSpPr/>
              <p:nvPr/>
            </p:nvSpPr>
            <p:spPr>
              <a:xfrm>
                <a:off x="3642654" y="2620875"/>
                <a:ext cx="3707296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?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0E0BFC5-957F-B43A-7E99-AD2EB0EB160D}"/>
                  </a:ext>
                </a:extLst>
              </p:cNvPr>
              <p:cNvSpPr/>
              <p:nvPr/>
            </p:nvSpPr>
            <p:spPr>
              <a:xfrm>
                <a:off x="4177252" y="2606185"/>
                <a:ext cx="941503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+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CAC0C80-C8B0-1639-A5E8-6DB7668C5E6A}"/>
                  </a:ext>
                </a:extLst>
              </p:cNvPr>
              <p:cNvSpPr/>
              <p:nvPr/>
            </p:nvSpPr>
            <p:spPr>
              <a:xfrm>
                <a:off x="5921976" y="2581614"/>
                <a:ext cx="1454505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= 15</a:t>
                </a:r>
              </a:p>
            </p:txBody>
          </p:sp>
        </p:grp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75F92EF3-CF85-D704-8515-35C254BB293A}"/>
              </a:ext>
            </a:extLst>
          </p:cNvPr>
          <p:cNvSpPr/>
          <p:nvPr/>
        </p:nvSpPr>
        <p:spPr>
          <a:xfrm>
            <a:off x="4577159" y="5367432"/>
            <a:ext cx="814621" cy="761747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379A55E-220B-1F95-A896-363FFAC32241}"/>
              </a:ext>
            </a:extLst>
          </p:cNvPr>
          <p:cNvSpPr/>
          <p:nvPr/>
        </p:nvSpPr>
        <p:spPr>
          <a:xfrm>
            <a:off x="1744246" y="1588007"/>
            <a:ext cx="11503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dirty="0"/>
              <a:t>A)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E48A9AC-0DA0-A11C-6978-E5B22A9D3BAE}"/>
              </a:ext>
            </a:extLst>
          </p:cNvPr>
          <p:cNvSpPr/>
          <p:nvPr/>
        </p:nvSpPr>
        <p:spPr>
          <a:xfrm>
            <a:off x="1744246" y="2870750"/>
            <a:ext cx="11503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dirty="0"/>
              <a:t>B)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F9C54FD-25C4-859E-ABB6-7E38643F69B3}"/>
              </a:ext>
            </a:extLst>
          </p:cNvPr>
          <p:cNvSpPr/>
          <p:nvPr/>
        </p:nvSpPr>
        <p:spPr>
          <a:xfrm>
            <a:off x="1744246" y="4153493"/>
            <a:ext cx="11503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dirty="0"/>
              <a:t>C)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F83D505-AB50-A9F5-586B-30B96EE5FDE6}"/>
              </a:ext>
            </a:extLst>
          </p:cNvPr>
          <p:cNvSpPr/>
          <p:nvPr/>
        </p:nvSpPr>
        <p:spPr>
          <a:xfrm>
            <a:off x="1744246" y="5436236"/>
            <a:ext cx="11503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dirty="0"/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295007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7" grpId="0" animBg="1"/>
      <p:bldP spid="74" grpId="0" animBg="1"/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>
                <a:solidFill>
                  <a:srgbClr val="00B050"/>
                </a:solidFill>
              </a:rPr>
              <a:t>True</a:t>
            </a:r>
            <a:r>
              <a:rPr lang="en-GB" sz="4400" b="1" dirty="0"/>
              <a:t> or </a:t>
            </a:r>
            <a:r>
              <a:rPr lang="en-GB" sz="4400" b="1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527836" y="4780558"/>
            <a:ext cx="90751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9042DA-1AA1-8D5E-8310-8D8E26308D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549" y="1547134"/>
            <a:ext cx="1985118" cy="180956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B6E3A80-2CC6-6206-37A1-CAD48DB7DE5D}"/>
              </a:ext>
            </a:extLst>
          </p:cNvPr>
          <p:cNvSpPr/>
          <p:nvPr/>
        </p:nvSpPr>
        <p:spPr>
          <a:xfrm>
            <a:off x="2085561" y="2283316"/>
            <a:ext cx="6851960" cy="1978293"/>
          </a:xfrm>
          <a:prstGeom prst="wedgeRoundRectCallout">
            <a:avLst>
              <a:gd name="adj1" fmla="val -61258"/>
              <a:gd name="adj2" fmla="val -3292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9024C-5942-AAF7-8D72-7C7FA55A32BD}"/>
              </a:ext>
            </a:extLst>
          </p:cNvPr>
          <p:cNvSpPr txBox="1"/>
          <p:nvPr/>
        </p:nvSpPr>
        <p:spPr>
          <a:xfrm>
            <a:off x="2154667" y="2612252"/>
            <a:ext cx="6515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When I add 10 to a single digit number, only the tens change.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710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538</TotalTime>
  <Words>201</Words>
  <Application>Microsoft Office PowerPoint</Application>
  <PresentationFormat>On-screen Show (4:3)</PresentationFormat>
  <Paragraphs>67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29</cp:revision>
  <dcterms:created xsi:type="dcterms:W3CDTF">2013-01-27T09:14:16Z</dcterms:created>
  <dcterms:modified xsi:type="dcterms:W3CDTF">2026-04-27T13:39:44Z</dcterms:modified>
  <cp:category/>
</cp:coreProperties>
</file>