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80" r:id="rId3"/>
    <p:sldId id="282" r:id="rId4"/>
    <p:sldId id="281" r:id="rId5"/>
    <p:sldId id="283" r:id="rId6"/>
    <p:sldId id="284" r:id="rId7"/>
    <p:sldId id="28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0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272963" y="3513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2: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6597" y="2513102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33800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beads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020275" y="5271271"/>
            <a:ext cx="126937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B991D-3E32-4283-B939-7E9D7D34E1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50" b="40700"/>
          <a:stretch>
            <a:fillRect/>
          </a:stretch>
        </p:blipFill>
        <p:spPr>
          <a:xfrm>
            <a:off x="0" y="2322576"/>
            <a:ext cx="9144000" cy="16733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39D351-F095-31F1-2375-CFA42C2EE2B0}"/>
              </a:ext>
            </a:extLst>
          </p:cNvPr>
          <p:cNvGrpSpPr/>
          <p:nvPr/>
        </p:nvGrpSpPr>
        <p:grpSpPr>
          <a:xfrm>
            <a:off x="3026229" y="2590801"/>
            <a:ext cx="3091542" cy="838199"/>
            <a:chOff x="4589889" y="2558143"/>
            <a:chExt cx="3091542" cy="83819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B2ACF22-61BF-E3C1-B926-D33E8BAEA141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EE549A-1C90-BA59-AB4D-FE751006B032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0648FA-11AF-5B42-2D1E-8AB9C2C74AA4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0FC55F6-C999-1A95-6455-E7EDBE1D8437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4D50FC2-0F73-502C-43B9-E376D77CB5C9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F71678-12A1-178A-98D4-1718880B843E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5BEA5DC-2E95-2F5B-B0CF-53D1A4E66A21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189A2C7-30B0-4C3D-6569-9AEEBAC37A1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0119BEC-F2B8-F725-79E3-494FA4188E32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92D8F40-F120-C80A-C9CD-D9A7EC1F267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D29C086-E7C9-51D4-229F-F2DFCE776412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0A2B811-A977-739A-F1EE-4CEE2C5194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50" b="40700"/>
          <a:stretch>
            <a:fillRect/>
          </a:stretch>
        </p:blipFill>
        <p:spPr>
          <a:xfrm>
            <a:off x="0" y="3326009"/>
            <a:ext cx="9144000" cy="16733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7FA78CB-EF32-5FCE-6E8E-E53E326B558D}"/>
              </a:ext>
            </a:extLst>
          </p:cNvPr>
          <p:cNvGrpSpPr/>
          <p:nvPr/>
        </p:nvGrpSpPr>
        <p:grpSpPr>
          <a:xfrm>
            <a:off x="3026229" y="3594234"/>
            <a:ext cx="3091542" cy="838199"/>
            <a:chOff x="4589889" y="2558143"/>
            <a:chExt cx="3091542" cy="8381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1258237-B90E-AAF5-A796-7696DAD929A4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15C5BE7-7787-DF2C-8C03-7CF8B3C25A70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9B84073-1913-A50C-9308-C525722B6176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7AF0FC2-B802-BE16-5D28-7E5E36754C9C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DF6788-3B11-4353-42C9-D922FDB239DB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B4E8A80-F1BB-E683-3364-200B805426A1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6EDBB393-4B05-73BA-3590-90FD280BAA2C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F2E6CBF-E5A0-5AE9-8C83-258092A73F87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C67DC66-5366-8B5D-CA9E-007604E90548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3EC8AE9-2ADB-ADA5-BC02-AC2A79EEE884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FB99E4D-51A7-5A1F-B2A8-15697D8E47D3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60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0C1CB-4655-6662-8942-3DD52D9C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BA18B63-6F61-7A05-8E25-15F67D37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78D7E89-E433-066E-4ADF-9F1B8C34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FA18A2C-FD3E-2961-54D4-7ACBEECCBF8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1EAFE6-C056-EE7D-72D2-20234A35E3DC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20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79D3DAD-F7A6-2C4C-C9F4-4D45DE20A3A3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B4F5DDD-B32F-0731-1E7B-0C0CED97DBA0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A1BD19-2368-AD1D-2783-F487657596C7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3A6FA62-80E6-BB2E-2FAF-24231D89D3AB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7BB5F7-2275-A0F5-7B78-74AB56BEAAA7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CF1F1C-9B70-5EEF-70AD-132468160551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486112-A7A8-2AE6-6B1A-DFCFBB4ABCE2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D501ED-6D48-3739-C3FB-84D0AA4565BE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6ABFE00-6C63-FD6E-7E1D-FCF444457A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45230" y="2213484"/>
            <a:ext cx="9189230" cy="16733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0E75E3-BE5C-81AC-16E3-B91F134FC06B}"/>
              </a:ext>
            </a:extLst>
          </p:cNvPr>
          <p:cNvGrpSpPr/>
          <p:nvPr/>
        </p:nvGrpSpPr>
        <p:grpSpPr>
          <a:xfrm>
            <a:off x="4978652" y="2607644"/>
            <a:ext cx="1545771" cy="838199"/>
            <a:chOff x="5023882" y="1940772"/>
            <a:chExt cx="1545771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E28D5AB-E13F-1C48-FB98-0008859EC23B}"/>
                </a:ext>
              </a:extLst>
            </p:cNvPr>
            <p:cNvSpPr/>
            <p:nvPr/>
          </p:nvSpPr>
          <p:spPr>
            <a:xfrm>
              <a:off x="5023882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9934729-EA9E-A60B-36B7-2314DAD330EE}"/>
                </a:ext>
              </a:extLst>
            </p:cNvPr>
            <p:cNvSpPr/>
            <p:nvPr/>
          </p:nvSpPr>
          <p:spPr>
            <a:xfrm>
              <a:off x="5338594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748F6C-1F39-638D-5B36-771B4AF4D7F9}"/>
                </a:ext>
              </a:extLst>
            </p:cNvPr>
            <p:cNvSpPr/>
            <p:nvPr/>
          </p:nvSpPr>
          <p:spPr>
            <a:xfrm>
              <a:off x="5653306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A789E1-0DB0-49B7-316A-A4D6DC20368C}"/>
                </a:ext>
              </a:extLst>
            </p:cNvPr>
            <p:cNvSpPr/>
            <p:nvPr/>
          </p:nvSpPr>
          <p:spPr>
            <a:xfrm>
              <a:off x="5968018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BF393E5-A914-A79B-4D72-1E8805DB995E}"/>
                </a:ext>
              </a:extLst>
            </p:cNvPr>
            <p:cNvSpPr/>
            <p:nvPr/>
          </p:nvSpPr>
          <p:spPr>
            <a:xfrm>
              <a:off x="6282729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ADF8C2-A012-A0C1-C747-C31A87F67132}"/>
              </a:ext>
            </a:extLst>
          </p:cNvPr>
          <p:cNvSpPr/>
          <p:nvPr/>
        </p:nvSpPr>
        <p:spPr>
          <a:xfrm>
            <a:off x="6524423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8538E0-DAA8-B8E4-F8C7-0847E37A2B87}"/>
              </a:ext>
            </a:extLst>
          </p:cNvPr>
          <p:cNvSpPr/>
          <p:nvPr/>
        </p:nvSpPr>
        <p:spPr>
          <a:xfrm>
            <a:off x="6839135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700772-5669-8CC0-C8AD-4CF29B17D426}"/>
              </a:ext>
            </a:extLst>
          </p:cNvPr>
          <p:cNvSpPr/>
          <p:nvPr/>
        </p:nvSpPr>
        <p:spPr>
          <a:xfrm>
            <a:off x="7153847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DE7829-5710-3AB1-4406-E9A256A3A494}"/>
              </a:ext>
            </a:extLst>
          </p:cNvPr>
          <p:cNvSpPr/>
          <p:nvPr/>
        </p:nvSpPr>
        <p:spPr>
          <a:xfrm>
            <a:off x="7468559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6D4DC1-89C2-5AA5-F502-E2F45C629996}"/>
              </a:ext>
            </a:extLst>
          </p:cNvPr>
          <p:cNvSpPr/>
          <p:nvPr/>
        </p:nvSpPr>
        <p:spPr>
          <a:xfrm>
            <a:off x="7783270" y="2607644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D07F9-7877-ED89-57EE-0AC1AE562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1157651"/>
            <a:ext cx="9189230" cy="16733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DF0F105-6409-9851-CEF1-F31F53B39E2A}"/>
              </a:ext>
            </a:extLst>
          </p:cNvPr>
          <p:cNvGrpSpPr/>
          <p:nvPr/>
        </p:nvGrpSpPr>
        <p:grpSpPr>
          <a:xfrm>
            <a:off x="5018571" y="1551811"/>
            <a:ext cx="3091542" cy="838199"/>
            <a:chOff x="5018571" y="1551811"/>
            <a:chExt cx="3091542" cy="8381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8A5867-F0CE-FD7E-4D53-D60D9C39AAB5}"/>
                </a:ext>
              </a:extLst>
            </p:cNvPr>
            <p:cNvGrpSpPr/>
            <p:nvPr/>
          </p:nvGrpSpPr>
          <p:grpSpPr>
            <a:xfrm>
              <a:off x="5018571" y="1551811"/>
              <a:ext cx="2147407" cy="838199"/>
              <a:chOff x="5023882" y="1940772"/>
              <a:chExt cx="2147407" cy="838199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4A73917-9381-DF70-22DF-573BED85BE43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23DBABA-BC52-A61D-1194-52D0BBE7C1E8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5BFD5E0-C31B-1394-62EC-FE8713111BE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2BDAD702-AD2B-EA2B-FB20-F6C547D40338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ACA5BF01-6722-BFF5-B7E6-AA9C5B0880B3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1B7752B-1B7F-28A3-EB03-EDCB8F48096A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D9E0B55-C0FB-34FB-3F2B-BE91B84B497A}"/>
                  </a:ext>
                </a:extLst>
              </p:cNvPr>
              <p:cNvSpPr/>
              <p:nvPr/>
            </p:nvSpPr>
            <p:spPr>
              <a:xfrm>
                <a:off x="6884365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2414BDA-5838-F930-D907-11154233B2B0}"/>
                </a:ext>
              </a:extLst>
            </p:cNvPr>
            <p:cNvSpPr/>
            <p:nvPr/>
          </p:nvSpPr>
          <p:spPr>
            <a:xfrm>
              <a:off x="7193766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98EDAC8-F337-7BD3-2284-66FDAE0692EF}"/>
                </a:ext>
              </a:extLst>
            </p:cNvPr>
            <p:cNvSpPr/>
            <p:nvPr/>
          </p:nvSpPr>
          <p:spPr>
            <a:xfrm>
              <a:off x="7508478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6002C95-23E0-E742-6A0B-3AF024A15AFD}"/>
                </a:ext>
              </a:extLst>
            </p:cNvPr>
            <p:cNvSpPr/>
            <p:nvPr/>
          </p:nvSpPr>
          <p:spPr>
            <a:xfrm>
              <a:off x="7823189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45B85F-6150-560A-4593-FAA88EDFA6B3}"/>
              </a:ext>
            </a:extLst>
          </p:cNvPr>
          <p:cNvGrpSpPr/>
          <p:nvPr/>
        </p:nvGrpSpPr>
        <p:grpSpPr>
          <a:xfrm>
            <a:off x="4310225" y="1096340"/>
            <a:ext cx="4272708" cy="2830728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76D91A4-88D1-2882-FE03-ADD72A4D3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ABF15338-23D4-802D-2C43-250A2543AF6C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7CEC890-7086-2FBD-A755-B8C5E21A86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530" r="82527" b="27072"/>
          <a:stretch>
            <a:fillRect/>
          </a:stretch>
        </p:blipFill>
        <p:spPr>
          <a:xfrm>
            <a:off x="-120083" y="1236971"/>
            <a:ext cx="1408506" cy="26455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58A878-FD1D-4EA2-22D1-D9565E69C7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530" r="82527" b="27072"/>
          <a:stretch>
            <a:fillRect/>
          </a:stretch>
        </p:blipFill>
        <p:spPr>
          <a:xfrm rot="10800000">
            <a:off x="7891917" y="1195624"/>
            <a:ext cx="1408506" cy="26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4118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0.40434 -0.0034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CCEBA8D-D93A-2C78-3981-6F82855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8E58A0F-ADEF-393C-A3F7-6B7F3DC16DA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233D5-39D6-A5F2-5379-A66366E2F64E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20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73C3BF1-6210-DEA1-BB01-A4EDD3E698A7}"/>
              </a:ext>
            </a:extLst>
          </p:cNvPr>
          <p:cNvSpPr/>
          <p:nvPr/>
        </p:nvSpPr>
        <p:spPr>
          <a:xfrm>
            <a:off x="5392795" y="5578817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42DD6F5-F9BB-6B04-9FED-BDE1CF739C8F}"/>
              </a:ext>
            </a:extLst>
          </p:cNvPr>
          <p:cNvSpPr/>
          <p:nvPr/>
        </p:nvSpPr>
        <p:spPr>
          <a:xfrm>
            <a:off x="3354085" y="5578817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324B4-D87D-0CD3-4B34-063D42AF11F4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5046253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A265FBC3-3624-2CD6-3C72-B5EAF8DE2786}"/>
              </a:ext>
            </a:extLst>
          </p:cNvPr>
          <p:cNvSpPr/>
          <p:nvPr/>
        </p:nvSpPr>
        <p:spPr>
          <a:xfrm>
            <a:off x="4310225" y="4124415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72715-09B3-64EF-84CB-56BB9638CDFC}"/>
              </a:ext>
            </a:extLst>
          </p:cNvPr>
          <p:cNvSpPr/>
          <p:nvPr/>
        </p:nvSpPr>
        <p:spPr>
          <a:xfrm>
            <a:off x="3842716" y="417996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11C992-81DF-0447-CEDE-F79739C8A3D7}"/>
              </a:ext>
            </a:extLst>
          </p:cNvPr>
          <p:cNvSpPr/>
          <p:nvPr/>
        </p:nvSpPr>
        <p:spPr>
          <a:xfrm>
            <a:off x="2882143" y="5619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2683BF-D755-1757-4074-08807A1649C3}"/>
              </a:ext>
            </a:extLst>
          </p:cNvPr>
          <p:cNvSpPr/>
          <p:nvPr/>
        </p:nvSpPr>
        <p:spPr>
          <a:xfrm>
            <a:off x="4942399" y="563586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1B3DB-F954-4037-5D46-4CA8BB665DA7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5046253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A59815A-2FC3-8D94-6694-25CC3624E8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2130460"/>
            <a:ext cx="9189230" cy="16733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C776E9-DFC7-9134-E91F-5E4266ED1FD3}"/>
              </a:ext>
            </a:extLst>
          </p:cNvPr>
          <p:cNvGrpSpPr/>
          <p:nvPr/>
        </p:nvGrpSpPr>
        <p:grpSpPr>
          <a:xfrm>
            <a:off x="5023882" y="2524620"/>
            <a:ext cx="2147407" cy="838199"/>
            <a:chOff x="5023882" y="1940772"/>
            <a:chExt cx="2147407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31D2681-2980-7071-58EE-B3991244C2D8}"/>
                </a:ext>
              </a:extLst>
            </p:cNvPr>
            <p:cNvSpPr/>
            <p:nvPr/>
          </p:nvSpPr>
          <p:spPr>
            <a:xfrm>
              <a:off x="5023882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961612E-145C-41A8-B4CD-5D255D437127}"/>
                </a:ext>
              </a:extLst>
            </p:cNvPr>
            <p:cNvSpPr/>
            <p:nvPr/>
          </p:nvSpPr>
          <p:spPr>
            <a:xfrm>
              <a:off x="5338594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185AF9-8043-1FD5-9F9C-63554A45E5DE}"/>
                </a:ext>
              </a:extLst>
            </p:cNvPr>
            <p:cNvSpPr/>
            <p:nvPr/>
          </p:nvSpPr>
          <p:spPr>
            <a:xfrm>
              <a:off x="5653306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F3279EE-1593-22DF-6425-109BC19EFB36}"/>
                </a:ext>
              </a:extLst>
            </p:cNvPr>
            <p:cNvSpPr/>
            <p:nvPr/>
          </p:nvSpPr>
          <p:spPr>
            <a:xfrm>
              <a:off x="5968018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D7D772D-DEC3-EFC0-1BDB-44FFF2880C6B}"/>
                </a:ext>
              </a:extLst>
            </p:cNvPr>
            <p:cNvSpPr/>
            <p:nvPr/>
          </p:nvSpPr>
          <p:spPr>
            <a:xfrm>
              <a:off x="6282729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F47986-B136-9366-6FE8-888BBE478E12}"/>
                </a:ext>
              </a:extLst>
            </p:cNvPr>
            <p:cNvSpPr/>
            <p:nvPr/>
          </p:nvSpPr>
          <p:spPr>
            <a:xfrm>
              <a:off x="6569653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2DB8A5-0210-AB7E-20A5-25E48589D549}"/>
                </a:ext>
              </a:extLst>
            </p:cNvPr>
            <p:cNvSpPr/>
            <p:nvPr/>
          </p:nvSpPr>
          <p:spPr>
            <a:xfrm>
              <a:off x="6884365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E90B45-9DB7-C078-2DC2-95AFDDE05633}"/>
              </a:ext>
            </a:extLst>
          </p:cNvPr>
          <p:cNvSpPr/>
          <p:nvPr/>
        </p:nvSpPr>
        <p:spPr>
          <a:xfrm>
            <a:off x="7199077" y="2524620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402A64-A2C8-9F2F-F1BA-9944E3080298}"/>
              </a:ext>
            </a:extLst>
          </p:cNvPr>
          <p:cNvSpPr/>
          <p:nvPr/>
        </p:nvSpPr>
        <p:spPr>
          <a:xfrm>
            <a:off x="7513789" y="2524620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932F29-785E-7003-540F-4673401D3C59}"/>
              </a:ext>
            </a:extLst>
          </p:cNvPr>
          <p:cNvSpPr/>
          <p:nvPr/>
        </p:nvSpPr>
        <p:spPr>
          <a:xfrm>
            <a:off x="7828500" y="2524620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C62F2CC-6BAC-9D00-3BF4-EA60E75D68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1157651"/>
            <a:ext cx="9189230" cy="16733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AD40626-1361-E905-81E6-3466B9CE36AD}"/>
              </a:ext>
            </a:extLst>
          </p:cNvPr>
          <p:cNvGrpSpPr/>
          <p:nvPr/>
        </p:nvGrpSpPr>
        <p:grpSpPr>
          <a:xfrm>
            <a:off x="5018571" y="1551811"/>
            <a:ext cx="3091542" cy="838199"/>
            <a:chOff x="5018571" y="1551811"/>
            <a:chExt cx="3091542" cy="83819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EFF2E0C-E19D-4424-F754-E1121A3A6696}"/>
                </a:ext>
              </a:extLst>
            </p:cNvPr>
            <p:cNvGrpSpPr/>
            <p:nvPr/>
          </p:nvGrpSpPr>
          <p:grpSpPr>
            <a:xfrm>
              <a:off x="5018571" y="1551811"/>
              <a:ext cx="2147407" cy="838199"/>
              <a:chOff x="5023882" y="1940772"/>
              <a:chExt cx="2147407" cy="838199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ED1ACD5-AD52-121E-DA8D-FAAB17AB3373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9F7FD15-EDB0-D77C-F05B-04066403F706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A16DEB1-F1DB-7AFF-4943-86FAB0036DCD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F90876C8-DA6D-8569-4F3E-09B5D3FE0319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3278F493-46D5-D381-A6F8-6A28E7ACF958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BD782B2F-9638-B447-B9E7-2F7280543FCD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F17F2722-6154-687B-D93A-5CE67F47D694}"/>
                  </a:ext>
                </a:extLst>
              </p:cNvPr>
              <p:cNvSpPr/>
              <p:nvPr/>
            </p:nvSpPr>
            <p:spPr>
              <a:xfrm>
                <a:off x="6884365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F5360FD-BA17-18EB-8D93-4BE51B84206A}"/>
                </a:ext>
              </a:extLst>
            </p:cNvPr>
            <p:cNvSpPr/>
            <p:nvPr/>
          </p:nvSpPr>
          <p:spPr>
            <a:xfrm>
              <a:off x="7193766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F4158EE-C14D-BF8B-E6D0-F26DBC43A690}"/>
                </a:ext>
              </a:extLst>
            </p:cNvPr>
            <p:cNvSpPr/>
            <p:nvPr/>
          </p:nvSpPr>
          <p:spPr>
            <a:xfrm>
              <a:off x="7508478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5653623-F00F-8BA3-9702-53B0BE10B1A6}"/>
                </a:ext>
              </a:extLst>
            </p:cNvPr>
            <p:cNvSpPr/>
            <p:nvPr/>
          </p:nvSpPr>
          <p:spPr>
            <a:xfrm>
              <a:off x="7823189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E821390-C8BD-E813-A287-7F001CB10C5E}"/>
              </a:ext>
            </a:extLst>
          </p:cNvPr>
          <p:cNvGrpSpPr/>
          <p:nvPr/>
        </p:nvGrpSpPr>
        <p:grpSpPr>
          <a:xfrm>
            <a:off x="4290609" y="1014254"/>
            <a:ext cx="4272708" cy="3038208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65112E-86E3-C3A1-C2EF-777DEBB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7964F57F-9EA0-7501-9984-66026D85ABB3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9D16E190-4321-0F8D-F978-0896FAD7BB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530" r="82527" b="27072"/>
          <a:stretch>
            <a:fillRect/>
          </a:stretch>
        </p:blipFill>
        <p:spPr>
          <a:xfrm>
            <a:off x="-92651" y="1236971"/>
            <a:ext cx="1408506" cy="264555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59D1044-CA65-C93D-DEA7-3EDD596678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530" r="82527" b="27072"/>
          <a:stretch>
            <a:fillRect/>
          </a:stretch>
        </p:blipFill>
        <p:spPr>
          <a:xfrm rot="10800000">
            <a:off x="7891917" y="1195624"/>
            <a:ext cx="1408506" cy="26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4118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77778E-7 3.33333E-6 L -0.41181 -0.00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8FD14-5FD1-8A64-382C-FB9F58504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68221D5-7AFF-6BD2-5EB8-B30AE4A4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42C3219-785F-A01C-2B88-021B01E4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DE9EA49-5ABE-6475-70F8-5AC700D557B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B4930A-3FD4-AC21-A11D-46AFEC36E9FD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20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8767A5B1-7F25-2381-4877-B9E3AF41A527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CDE2C108-2370-ADC2-4E53-D904C1889AF7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0592BB-B89F-FB92-36BC-678B468BC9CB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41530A2-DFA9-A4BC-7131-B35FB0574A04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D40108-5ABC-ED77-09D1-3688831F0198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EA1F6-35D7-1591-6010-BF1DBF4A22A9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D877BA-4E5A-DBAA-0DB8-2FA0D9D5697B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41150E-6A2C-E116-90D4-7178F49B0E2B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A85B5F5-8317-A918-C0E6-728DFE71FD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2178963"/>
            <a:ext cx="9189230" cy="16733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1A16D2-EFEA-F1F8-81EC-E1B83246A60A}"/>
              </a:ext>
            </a:extLst>
          </p:cNvPr>
          <p:cNvGrpSpPr/>
          <p:nvPr/>
        </p:nvGrpSpPr>
        <p:grpSpPr>
          <a:xfrm>
            <a:off x="5023882" y="2573123"/>
            <a:ext cx="1832695" cy="838199"/>
            <a:chOff x="5023882" y="1940772"/>
            <a:chExt cx="1832695" cy="8381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A95443-CB21-F112-FD68-85776542CE91}"/>
                </a:ext>
              </a:extLst>
            </p:cNvPr>
            <p:cNvGrpSpPr/>
            <p:nvPr/>
          </p:nvGrpSpPr>
          <p:grpSpPr>
            <a:xfrm>
              <a:off x="5023882" y="1940772"/>
              <a:ext cx="1545771" cy="838199"/>
              <a:chOff x="5023882" y="1940772"/>
              <a:chExt cx="1545771" cy="838199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A1EC159-4B42-0E09-0B73-EFCA88D6A97D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E5273C0-BD24-47D9-1521-07C25EF0CD36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04BB3D8-E640-3FA6-87BE-E38CCDE3208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2FEBB2B-EE3B-631C-0203-0F628E719D22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1514585-5CF9-26E6-46B9-0916D11ED61B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43F41D-83B1-379A-8FAA-B62E3BCDFF96}"/>
                </a:ext>
              </a:extLst>
            </p:cNvPr>
            <p:cNvSpPr/>
            <p:nvPr/>
          </p:nvSpPr>
          <p:spPr>
            <a:xfrm>
              <a:off x="6569653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48DC29-025C-1A5F-632D-48CAB8EC3A6D}"/>
              </a:ext>
            </a:extLst>
          </p:cNvPr>
          <p:cNvSpPr/>
          <p:nvPr/>
        </p:nvSpPr>
        <p:spPr>
          <a:xfrm>
            <a:off x="6884365" y="257312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4BA719-C119-5606-A889-588CEADCC234}"/>
              </a:ext>
            </a:extLst>
          </p:cNvPr>
          <p:cNvSpPr/>
          <p:nvPr/>
        </p:nvSpPr>
        <p:spPr>
          <a:xfrm>
            <a:off x="7199077" y="257312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DBECA2-3141-557D-ADA9-6498B9225185}"/>
              </a:ext>
            </a:extLst>
          </p:cNvPr>
          <p:cNvSpPr/>
          <p:nvPr/>
        </p:nvSpPr>
        <p:spPr>
          <a:xfrm>
            <a:off x="7513789" y="257312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3CF14A-6337-932F-7E79-60D0206F193B}"/>
              </a:ext>
            </a:extLst>
          </p:cNvPr>
          <p:cNvSpPr/>
          <p:nvPr/>
        </p:nvSpPr>
        <p:spPr>
          <a:xfrm>
            <a:off x="7828500" y="257312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1A2DC3-364B-3714-8BF2-7303D598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1157651"/>
            <a:ext cx="9189230" cy="167335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2F5E725-A5C6-C2D4-B0C2-6ACE3B7D51D9}"/>
              </a:ext>
            </a:extLst>
          </p:cNvPr>
          <p:cNvGrpSpPr/>
          <p:nvPr/>
        </p:nvGrpSpPr>
        <p:grpSpPr>
          <a:xfrm>
            <a:off x="5018571" y="1551811"/>
            <a:ext cx="3091542" cy="838199"/>
            <a:chOff x="5018571" y="1551811"/>
            <a:chExt cx="3091542" cy="83819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FC3CCD-EBAC-904D-5506-C88EFBCC8C24}"/>
                </a:ext>
              </a:extLst>
            </p:cNvPr>
            <p:cNvGrpSpPr/>
            <p:nvPr/>
          </p:nvGrpSpPr>
          <p:grpSpPr>
            <a:xfrm>
              <a:off x="5018571" y="1551811"/>
              <a:ext cx="2147407" cy="838199"/>
              <a:chOff x="5023882" y="1940772"/>
              <a:chExt cx="2147407" cy="838199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5EA7CB4E-405D-BCDF-706F-64063EE187F4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4FF488C-4089-EE3C-48FC-86D30E3B2500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95C1D30B-A939-7A35-34D4-69B926EF957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7E4B696-0B0D-DE52-E98C-ED3ABDAFE32B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A86C0A57-D81E-12CF-7772-8D5C516D02AE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1222B9CB-45C8-EA3F-C96E-55F291C8E19E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CADBD1D7-6C20-4244-C933-A55BD071FB19}"/>
                  </a:ext>
                </a:extLst>
              </p:cNvPr>
              <p:cNvSpPr/>
              <p:nvPr/>
            </p:nvSpPr>
            <p:spPr>
              <a:xfrm>
                <a:off x="6884365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82EDF7E-F02D-E8EB-1E33-0D47AB9C52EF}"/>
                </a:ext>
              </a:extLst>
            </p:cNvPr>
            <p:cNvSpPr/>
            <p:nvPr/>
          </p:nvSpPr>
          <p:spPr>
            <a:xfrm>
              <a:off x="7193766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90B48E5-F986-E33C-A7AA-A57E65DE2A03}"/>
                </a:ext>
              </a:extLst>
            </p:cNvPr>
            <p:cNvSpPr/>
            <p:nvPr/>
          </p:nvSpPr>
          <p:spPr>
            <a:xfrm>
              <a:off x="7508478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034C3E6-B6E0-528A-3FD8-F3818942AFB3}"/>
                </a:ext>
              </a:extLst>
            </p:cNvPr>
            <p:cNvSpPr/>
            <p:nvPr/>
          </p:nvSpPr>
          <p:spPr>
            <a:xfrm>
              <a:off x="7823189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F4505FD9-AC90-4EFA-A26C-6F74F8E54A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530" r="82527" b="27072"/>
          <a:stretch>
            <a:fillRect/>
          </a:stretch>
        </p:blipFill>
        <p:spPr>
          <a:xfrm>
            <a:off x="-120083" y="1236971"/>
            <a:ext cx="1408506" cy="264555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5A04-98B8-6907-3A9D-D5E4CD395D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530" r="82527" b="27072"/>
          <a:stretch>
            <a:fillRect/>
          </a:stretch>
        </p:blipFill>
        <p:spPr>
          <a:xfrm rot="10800000">
            <a:off x="7891917" y="1195624"/>
            <a:ext cx="1408506" cy="264555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036AA69-421E-160C-501E-CE4DBC2D3EB5}"/>
              </a:ext>
            </a:extLst>
          </p:cNvPr>
          <p:cNvGrpSpPr/>
          <p:nvPr/>
        </p:nvGrpSpPr>
        <p:grpSpPr>
          <a:xfrm>
            <a:off x="4284526" y="1155392"/>
            <a:ext cx="4272708" cy="2795287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5484C1-CCC9-CD30-252A-16AE12F3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556BA2B7-6633-38FD-126B-3BE105C2565E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965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4118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0.40972 -0.000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DB191-2FFB-A39E-C9C4-943C378C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F4BFB6E-B13E-275B-5659-A8739A6E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4167813-BECD-6A8C-DB62-7D8908FE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0E65976-F411-07D0-CF3C-1EA5E7849D37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E183E0-D71A-2133-19A4-3D5D962DDD28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20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A35D98B-B2B4-F0A1-B957-77C514017FCA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0405AB74-4A29-E96E-E14E-B6B84AA3BF1A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B106FE-D26C-09F6-29F3-468796643A8D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D72BA5C-53DA-30C6-A039-ED3F648930E7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3A1A3C-75E5-3343-DB93-3D8FB607A2B9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1CFEF8-2C2D-C78C-55CB-4FD18F560E91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CA0CDA-856D-18CC-4854-19FEFFF9CDDA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C1E6AA-AD7F-5C59-3E6E-29B4DA8D77BE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D90DC35-9514-D52F-D693-C873952C4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2146707"/>
            <a:ext cx="9189230" cy="16733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63A2F-9268-465F-D0B6-DD1ED1267090}"/>
              </a:ext>
            </a:extLst>
          </p:cNvPr>
          <p:cNvGrpSpPr/>
          <p:nvPr/>
        </p:nvGrpSpPr>
        <p:grpSpPr>
          <a:xfrm>
            <a:off x="5018571" y="2540867"/>
            <a:ext cx="2462119" cy="838199"/>
            <a:chOff x="5023882" y="1940772"/>
            <a:chExt cx="2462119" cy="8381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7DD3EE-04E2-F112-F654-A4A65F682CB5}"/>
                </a:ext>
              </a:extLst>
            </p:cNvPr>
            <p:cNvGrpSpPr/>
            <p:nvPr/>
          </p:nvGrpSpPr>
          <p:grpSpPr>
            <a:xfrm>
              <a:off x="5023882" y="1940772"/>
              <a:ext cx="1832695" cy="838199"/>
              <a:chOff x="5023882" y="1940772"/>
              <a:chExt cx="1832695" cy="83819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74BBB16-6266-1B03-7550-C06C2B61C3BF}"/>
                  </a:ext>
                </a:extLst>
              </p:cNvPr>
              <p:cNvGrpSpPr/>
              <p:nvPr/>
            </p:nvGrpSpPr>
            <p:grpSpPr>
              <a:xfrm>
                <a:off x="5023882" y="1940772"/>
                <a:ext cx="1545771" cy="838199"/>
                <a:chOff x="5023882" y="1940772"/>
                <a:chExt cx="1545771" cy="838199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B99243B-96B8-1002-696A-7B41B66EA2BB}"/>
                    </a:ext>
                  </a:extLst>
                </p:cNvPr>
                <p:cNvSpPr/>
                <p:nvPr/>
              </p:nvSpPr>
              <p:spPr>
                <a:xfrm>
                  <a:off x="5023882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140DA020-1345-CBAC-7371-3A5E075EA7EA}"/>
                    </a:ext>
                  </a:extLst>
                </p:cNvPr>
                <p:cNvSpPr/>
                <p:nvPr/>
              </p:nvSpPr>
              <p:spPr>
                <a:xfrm>
                  <a:off x="5338594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F4CD02D3-56C9-A6D0-6A15-3103133F6FE1}"/>
                    </a:ext>
                  </a:extLst>
                </p:cNvPr>
                <p:cNvSpPr/>
                <p:nvPr/>
              </p:nvSpPr>
              <p:spPr>
                <a:xfrm>
                  <a:off x="5653306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A1FBB722-BA04-2C32-DB8B-EAE47BDA0D85}"/>
                    </a:ext>
                  </a:extLst>
                </p:cNvPr>
                <p:cNvSpPr/>
                <p:nvPr/>
              </p:nvSpPr>
              <p:spPr>
                <a:xfrm>
                  <a:off x="5968018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B9E454A-FE3D-B607-1508-FE20DC34D750}"/>
                    </a:ext>
                  </a:extLst>
                </p:cNvPr>
                <p:cNvSpPr/>
                <p:nvPr/>
              </p:nvSpPr>
              <p:spPr>
                <a:xfrm>
                  <a:off x="6282729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CED7A4B-3AF4-581E-EA1F-69A83943DB38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05F2355-0AAB-2852-7A69-DC1EE28CC726}"/>
                </a:ext>
              </a:extLst>
            </p:cNvPr>
            <p:cNvSpPr/>
            <p:nvPr/>
          </p:nvSpPr>
          <p:spPr>
            <a:xfrm>
              <a:off x="6884365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5C3F85-C70F-6114-4AB6-967464526139}"/>
                </a:ext>
              </a:extLst>
            </p:cNvPr>
            <p:cNvSpPr/>
            <p:nvPr/>
          </p:nvSpPr>
          <p:spPr>
            <a:xfrm>
              <a:off x="7199077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9CABD4-A1DE-767D-F8BE-A6199F97E9F3}"/>
              </a:ext>
            </a:extLst>
          </p:cNvPr>
          <p:cNvSpPr/>
          <p:nvPr/>
        </p:nvSpPr>
        <p:spPr>
          <a:xfrm>
            <a:off x="7508478" y="2540867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361C0D4-34E9-8C32-26B4-234A3B5A77F9}"/>
              </a:ext>
            </a:extLst>
          </p:cNvPr>
          <p:cNvSpPr/>
          <p:nvPr/>
        </p:nvSpPr>
        <p:spPr>
          <a:xfrm>
            <a:off x="7823189" y="2540867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7976E2-D42A-0155-9B05-FCBC4C9958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-5311" y="1157651"/>
            <a:ext cx="9189230" cy="167335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986D9F9-A06B-CA95-A7A0-171771C8B74F}"/>
              </a:ext>
            </a:extLst>
          </p:cNvPr>
          <p:cNvGrpSpPr/>
          <p:nvPr/>
        </p:nvGrpSpPr>
        <p:grpSpPr>
          <a:xfrm>
            <a:off x="5018571" y="1551811"/>
            <a:ext cx="3091542" cy="838199"/>
            <a:chOff x="5018571" y="1551811"/>
            <a:chExt cx="3091542" cy="8381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778D79D-AC81-7578-E7D6-1C835F505292}"/>
                </a:ext>
              </a:extLst>
            </p:cNvPr>
            <p:cNvGrpSpPr/>
            <p:nvPr/>
          </p:nvGrpSpPr>
          <p:grpSpPr>
            <a:xfrm>
              <a:off x="5018571" y="1551811"/>
              <a:ext cx="2147407" cy="838199"/>
              <a:chOff x="5023882" y="1940772"/>
              <a:chExt cx="2147407" cy="838199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505884E3-27A9-57AC-D63F-A583766A460D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6E19D36-AA5B-CB14-BD71-B883A2E0F075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699C0863-9525-7B4B-6FAA-ED3DCC1700C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4CC8523-4B81-7E23-1927-EAFD3E37B091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9AD7A8FC-6823-5BA8-8709-4755D0C996FB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4AF3772-1EAB-185B-23B3-5E9131B2C26C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81DB9B1-EDA9-B9C7-1949-EA0AB06D1778}"/>
                  </a:ext>
                </a:extLst>
              </p:cNvPr>
              <p:cNvSpPr/>
              <p:nvPr/>
            </p:nvSpPr>
            <p:spPr>
              <a:xfrm>
                <a:off x="6884365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64FDFDE-7FBD-5564-EDA1-2933B0EDF223}"/>
                </a:ext>
              </a:extLst>
            </p:cNvPr>
            <p:cNvSpPr/>
            <p:nvPr/>
          </p:nvSpPr>
          <p:spPr>
            <a:xfrm>
              <a:off x="7193766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876C45B-E79F-4CA5-95AB-1D45ABB17616}"/>
                </a:ext>
              </a:extLst>
            </p:cNvPr>
            <p:cNvSpPr/>
            <p:nvPr/>
          </p:nvSpPr>
          <p:spPr>
            <a:xfrm>
              <a:off x="7508478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1DAF16A-ECEB-35BF-3D96-14C4C6CF684A}"/>
                </a:ext>
              </a:extLst>
            </p:cNvPr>
            <p:cNvSpPr/>
            <p:nvPr/>
          </p:nvSpPr>
          <p:spPr>
            <a:xfrm>
              <a:off x="7823189" y="1551811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D3AE8CD-386F-6ED7-9F26-6BAC5750B5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530" r="82527" b="27072"/>
          <a:stretch>
            <a:fillRect/>
          </a:stretch>
        </p:blipFill>
        <p:spPr>
          <a:xfrm>
            <a:off x="-120083" y="1236971"/>
            <a:ext cx="1408506" cy="26455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F35893-FFB8-3A3D-75B6-D67D1572EB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530" r="82527" b="27072"/>
          <a:stretch>
            <a:fillRect/>
          </a:stretch>
        </p:blipFill>
        <p:spPr>
          <a:xfrm rot="10800000">
            <a:off x="7891917" y="1195624"/>
            <a:ext cx="1408506" cy="264555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11EF55D-6998-0C8C-E887-D615C36C0571}"/>
              </a:ext>
            </a:extLst>
          </p:cNvPr>
          <p:cNvGrpSpPr/>
          <p:nvPr/>
        </p:nvGrpSpPr>
        <p:grpSpPr>
          <a:xfrm>
            <a:off x="4284526" y="1029563"/>
            <a:ext cx="4272708" cy="2875554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EBD0AD8-81F6-25FA-FC2D-DDC60B87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1109F8E-DA61-1DB8-E568-F947ECCEB89A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923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4118 -0.0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40729 -0.004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AB6375-11DC-D19E-5A8E-DF6525D8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018" y="832140"/>
            <a:ext cx="688036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34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637</TotalTime>
  <Words>88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34</cp:revision>
  <dcterms:created xsi:type="dcterms:W3CDTF">2013-01-27T09:14:16Z</dcterms:created>
  <dcterms:modified xsi:type="dcterms:W3CDTF">2026-04-27T13:41:26Z</dcterms:modified>
  <cp:category/>
</cp:coreProperties>
</file>