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5" r:id="rId3"/>
    <p:sldId id="259" r:id="rId4"/>
    <p:sldId id="274" r:id="rId5"/>
    <p:sldId id="277" r:id="rId6"/>
    <p:sldId id="276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150748" y="246047"/>
            <a:ext cx="543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whole models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1FFEB25-9D5C-D9B3-A739-65301DE8DE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0099" y="2430652"/>
            <a:ext cx="3845670" cy="350557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5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5CEFD-3852-2F82-CD6A-16750F78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D00ABE-DA78-0C1C-5A34-284AEE8A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041CA4-FE5A-9B6D-A718-921D6DF1B381}"/>
              </a:ext>
            </a:extLst>
          </p:cNvPr>
          <p:cNvSpPr txBox="1"/>
          <p:nvPr/>
        </p:nvSpPr>
        <p:spPr>
          <a:xfrm>
            <a:off x="368708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cubes.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blue cubes.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cubes altogether.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E41123-7EE5-C413-A9DE-7CE444DA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2A2D73-0BC9-4E58-FBC6-F246AAEF0281}"/>
              </a:ext>
            </a:extLst>
          </p:cNvPr>
          <p:cNvSpPr/>
          <p:nvPr/>
        </p:nvSpPr>
        <p:spPr>
          <a:xfrm>
            <a:off x="4117166" y="2890504"/>
            <a:ext cx="1025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7B212-4E75-0DFF-CE85-3C73D96505EE}"/>
              </a:ext>
            </a:extLst>
          </p:cNvPr>
          <p:cNvSpPr/>
          <p:nvPr/>
        </p:nvSpPr>
        <p:spPr>
          <a:xfrm>
            <a:off x="4245205" y="4001322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38FDB-CD6E-CDF4-8F7A-F0815F77D87D}"/>
              </a:ext>
            </a:extLst>
          </p:cNvPr>
          <p:cNvSpPr/>
          <p:nvPr/>
        </p:nvSpPr>
        <p:spPr>
          <a:xfrm>
            <a:off x="3299870" y="5078314"/>
            <a:ext cx="1044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B1EFF9-4F9C-9EEC-7CFD-DE1A64F0BAE1}"/>
              </a:ext>
            </a:extLst>
          </p:cNvPr>
          <p:cNvGrpSpPr/>
          <p:nvPr/>
        </p:nvGrpSpPr>
        <p:grpSpPr>
          <a:xfrm>
            <a:off x="1047153" y="1396155"/>
            <a:ext cx="7989522" cy="1261185"/>
            <a:chOff x="1047153" y="1396155"/>
            <a:chExt cx="7989522" cy="126118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697549E-05EC-6577-9403-04706DB9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346CF3E-1DA1-B78C-BD8B-433C960B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5941403-F695-0D54-FB03-F0C30EAF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D5BB34A-1064-A475-2254-3C36242A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79BED74-9F16-6968-4DC0-3C52F868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FF74981-357E-0088-6345-6E66750F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9E90C47-9E9E-B80B-11C1-F8DBB20E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4B4653-999A-C3FC-E5CA-3E1F173E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F501719-01A2-13E5-BB26-8C8E9A247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5F6D360-FE19-FF44-5E61-0CC4F435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BA43F9B-700E-083B-9538-C89272B2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0D271CA-BBCE-3830-E586-2D193AB8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F3F488-FA21-9577-8D87-C86A8339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A70F3B1-6757-114F-3981-E94174F9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1E7AE6-A279-7AE8-82DA-6E663E73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5EAC564-18A5-DA11-DA2E-677312FB6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5C58ACD-9F9D-4006-7E65-0521E642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B75439-ED73-C9BB-C064-52AC0AE70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854" y="1396155"/>
              <a:ext cx="718636" cy="126117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26F885D-E046-3E86-8035-061A2A43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6BEBA6F-FEED-833E-3F0D-70DB68783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E09B5-AB78-5372-82C9-7D287AA8C4AE}"/>
              </a:ext>
            </a:extLst>
          </p:cNvPr>
          <p:cNvGrpSpPr/>
          <p:nvPr/>
        </p:nvGrpSpPr>
        <p:grpSpPr>
          <a:xfrm>
            <a:off x="1050911" y="1571655"/>
            <a:ext cx="7974217" cy="856613"/>
            <a:chOff x="1052972" y="1127917"/>
            <a:chExt cx="7974217" cy="8566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FB98F4-BD36-9E5B-7060-74E9C82CC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052972" y="1127917"/>
              <a:ext cx="702696" cy="8566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C70B62-C92F-D299-35F5-5E0FC70C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435684" y="1127917"/>
              <a:ext cx="702696" cy="8566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CE390-A961-5739-8B2E-C101DDE1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818396" y="1127917"/>
              <a:ext cx="702696" cy="8566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E4BE53-B174-F234-E289-DC8669E67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201108" y="1127917"/>
              <a:ext cx="702696" cy="8566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865C6D-BC4B-AB7C-633B-3A443EFD6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583820" y="1127917"/>
              <a:ext cx="702696" cy="8566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AE83E9-0E4E-4856-A708-881F3E559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966532" y="1127917"/>
              <a:ext cx="702696" cy="8566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8DE07-B22C-F286-F078-39919CD4B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349244" y="1127917"/>
              <a:ext cx="702696" cy="8566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9FBB1F-5BDA-4019-0C31-9657D06AB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731956" y="1127917"/>
              <a:ext cx="702696" cy="8566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E47AA3-0789-F54E-C3BE-C9E57021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114668" y="1127917"/>
              <a:ext cx="702696" cy="8566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6967E7-45D8-AC2C-97D8-FDE8894E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497380" y="1127917"/>
              <a:ext cx="702696" cy="8566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C5D748-1257-F315-0C49-B50E54BA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880092" y="1127917"/>
              <a:ext cx="702696" cy="8566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673D10-81C4-6927-34F5-4A803F8B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262804" y="1127917"/>
              <a:ext cx="702696" cy="8566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7C44A2-6B03-C824-9480-082A51DC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645516" y="1127917"/>
              <a:ext cx="702696" cy="8566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77922D-AE54-C6D5-6AA2-40D3E3F0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028228" y="1127917"/>
              <a:ext cx="702696" cy="8566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755BBE-35FF-E866-B5BF-42A4F3C7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410940" y="1127917"/>
              <a:ext cx="702696" cy="8566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788F3C-752E-08E4-8A94-4EF59DCC5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793652" y="1127917"/>
              <a:ext cx="702696" cy="8566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A0D941-0A37-7F73-FBA7-AC57C8EA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176364" y="1127917"/>
              <a:ext cx="702696" cy="8566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4B0F0B-F6C4-F4FB-2209-20D9FC836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559076" y="1127917"/>
              <a:ext cx="702696" cy="85661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A8FF5B-F630-6C20-2151-A764F308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941788" y="1127917"/>
              <a:ext cx="702696" cy="8566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1BC246-8785-082D-FEB9-BC886841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8324493" y="1127917"/>
              <a:ext cx="702696" cy="856613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287523A-460B-6F22-4EDF-28B372585728}"/>
              </a:ext>
            </a:extLst>
          </p:cNvPr>
          <p:cNvSpPr txBox="1"/>
          <p:nvPr/>
        </p:nvSpPr>
        <p:spPr>
          <a:xfrm>
            <a:off x="-595591" y="3536050"/>
            <a:ext cx="10450974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</a:t>
            </a:r>
            <a:r>
              <a:rPr lang="en-US" sz="4800" b="1" dirty="0"/>
              <a:t>20</a:t>
            </a:r>
            <a:r>
              <a:rPr lang="en-US" sz="4800" dirty="0"/>
              <a:t> orange cubes.</a:t>
            </a:r>
          </a:p>
        </p:txBody>
      </p:sp>
    </p:spTree>
    <p:extLst>
      <p:ext uri="{BB962C8B-B14F-4D97-AF65-F5344CB8AC3E}">
        <p14:creationId xmlns:p14="http://schemas.microsoft.com/office/powerpoint/2010/main" val="24841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242000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87156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532717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975FE-738C-33B6-C14D-2F4442A1BCE9}"/>
              </a:ext>
            </a:extLst>
          </p:cNvPr>
          <p:cNvGrpSpPr/>
          <p:nvPr/>
        </p:nvGrpSpPr>
        <p:grpSpPr>
          <a:xfrm>
            <a:off x="4429870" y="2598531"/>
            <a:ext cx="3810398" cy="2534402"/>
            <a:chOff x="4943701" y="3252588"/>
            <a:chExt cx="3810398" cy="253440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AFFD060-3EFD-B5C0-2E76-EF15EDD481A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30CFC1-C92E-1E4D-C590-278EF7FD13C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73A1C-55E9-C7DE-3CDE-8977F1B4967F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A037249-4F15-01B2-159F-206EAAFCEAC9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38911-8129-DDC2-955D-B279D005822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89DD1F-BFAB-1757-4C0D-EAEC73E7460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D48FA-8B03-D721-05B1-6E667D7931E7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D58D6-E8ED-172B-9D9C-959F303DA881}"/>
                </a:ext>
              </a:extLst>
            </p:cNvPr>
            <p:cNvCxnSpPr>
              <a:cxnSpLocks/>
              <a:stCxn id="12" idx="5"/>
              <a:endCxn id="9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225325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367627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509929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92870" y="2023143"/>
            <a:ext cx="87595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935504"/>
            <a:ext cx="875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257812" y="4832703"/>
            <a:ext cx="10900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297908" y="241573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54517" y="386797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59317" y="5314152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2749380" y="196530"/>
            <a:ext cx="4592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+ 2 = 20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3114A39-7B7F-0997-B5DC-26943BC688B3}"/>
              </a:ext>
            </a:extLst>
          </p:cNvPr>
          <p:cNvGrpSpPr/>
          <p:nvPr/>
        </p:nvGrpSpPr>
        <p:grpSpPr>
          <a:xfrm>
            <a:off x="1033195" y="1136164"/>
            <a:ext cx="7989522" cy="1261185"/>
            <a:chOff x="1047153" y="1396155"/>
            <a:chExt cx="7989522" cy="126118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DDCF7AA-6394-CF5C-F8E4-68BD15BA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AFAC46D-F58C-44D4-881E-BEAD9A744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C2D02B4-56C7-097D-3078-1B3624258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FAAE4CD-365F-7A72-2629-AF7A14EB4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3488F38-FF5A-2D1B-C374-819EEF731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E0B2ED4-A860-AF79-6E23-09020382E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EF1E14-5891-4917-C23D-99108F398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076267C-C58D-A07E-FB9A-BEEF92B8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641E809-D6E6-E77D-862D-7BB353558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A7B50E1-AC29-A3F2-4CC5-922CF2D8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CDD8528-F102-CF7A-F101-D654579E4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DAD8353-2569-3C76-266C-D0C39DEB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1F4748-82B4-600C-6F2D-1EAE4D09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054387A-DF79-0087-5CF0-09A082814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86F5F8B-F1E5-8424-5FFE-F186847D9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7FAB2EA-F7C6-7183-0FFD-5DC859A8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66053FC-B016-7921-ABD7-88C5C41DE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1037BA9-A796-F6EE-D698-643D3D7FB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998" y="1396155"/>
              <a:ext cx="718636" cy="126117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FE2AD42-B0FE-26EC-6037-53E064E7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53CB701-5725-ABA7-2C4E-714B862FA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FE7D0-5965-4D5E-661D-80F82130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1D98523-A27A-58F7-9BEE-74AE075E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25DD985-4ADE-51E5-4A69-EA688D63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17C56516-2045-4F4C-AEE2-1EEF2ACAF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1FCF708-8EA5-56DF-9AE5-DC88A24D838C}"/>
              </a:ext>
            </a:extLst>
          </p:cNvPr>
          <p:cNvSpPr/>
          <p:nvPr/>
        </p:nvSpPr>
        <p:spPr>
          <a:xfrm>
            <a:off x="166995" y="240875"/>
            <a:ext cx="8930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Complete the part-whole model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7FC374-DD29-A12E-0A0A-951B18DF8513}"/>
              </a:ext>
            </a:extLst>
          </p:cNvPr>
          <p:cNvGrpSpPr/>
          <p:nvPr/>
        </p:nvGrpSpPr>
        <p:grpSpPr>
          <a:xfrm>
            <a:off x="2664406" y="3928407"/>
            <a:ext cx="3810398" cy="2534402"/>
            <a:chOff x="4943701" y="3252588"/>
            <a:chExt cx="3810398" cy="2534402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66D19C51-7624-6F8F-9FA6-ED81489E766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E493ED00-8F18-93ED-7470-9D72B1ABB2AC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2738270-627E-45BC-6DE1-78E8976F944B}"/>
                </a:ext>
              </a:extLst>
            </p:cNvPr>
            <p:cNvCxnSpPr>
              <a:cxnSpLocks/>
              <a:stCxn id="51" idx="0"/>
              <a:endCxn id="5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CD0ACF43-FF2E-5B4A-7DD4-FA9346FA7B7A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1DA40E1-3823-67C2-3755-043E85543FA3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FA275B-3935-42EB-5E5A-0D219C8EF5C2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40EA47C-1FA8-86EF-40FE-273BC055CF7F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DBFF2B6-14E4-B3E4-93B2-AC1A8B334EAC}"/>
                </a:ext>
              </a:extLst>
            </p:cNvPr>
            <p:cNvCxnSpPr>
              <a:cxnSpLocks/>
              <a:stCxn id="53" idx="5"/>
              <a:endCxn id="5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3768685-E9E2-7685-223B-D5235BA91405}"/>
              </a:ext>
            </a:extLst>
          </p:cNvPr>
          <p:cNvGrpSpPr/>
          <p:nvPr/>
        </p:nvGrpSpPr>
        <p:grpSpPr>
          <a:xfrm>
            <a:off x="2666801" y="3937551"/>
            <a:ext cx="3810398" cy="2534402"/>
            <a:chOff x="4943701" y="3252588"/>
            <a:chExt cx="3810398" cy="2534402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20C29A54-5CA8-CA6C-639E-CD0305BCF4DE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86418973-C620-5658-CB01-56F4510F2FF2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EE6BA44-CFA4-38FF-69BC-0AF1588FFC22}"/>
                </a:ext>
              </a:extLst>
            </p:cNvPr>
            <p:cNvCxnSpPr>
              <a:cxnSpLocks/>
              <a:stCxn id="69" idx="0"/>
              <a:endCxn id="7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5D8D2F6B-1123-7CE7-EDEE-0BD912CE62FD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25F0203-EA18-2378-63AA-D95B1773F56E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FFDE32-FA95-7F0C-59E9-A621069953CD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85A865-D40A-F6F4-E9C4-9E5FE56D755E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BF077A0-C314-EF2F-CE85-566D3E4B8A0E}"/>
                </a:ext>
              </a:extLst>
            </p:cNvPr>
            <p:cNvCxnSpPr>
              <a:cxnSpLocks/>
              <a:stCxn id="71" idx="5"/>
              <a:endCxn id="6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38E41C-1D47-E9C2-E5F8-FE7E78BE211B}"/>
              </a:ext>
            </a:extLst>
          </p:cNvPr>
          <p:cNvGrpSpPr/>
          <p:nvPr/>
        </p:nvGrpSpPr>
        <p:grpSpPr>
          <a:xfrm>
            <a:off x="703720" y="1874595"/>
            <a:ext cx="7989522" cy="1264547"/>
            <a:chOff x="703720" y="1990263"/>
            <a:chExt cx="7989522" cy="12645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0FE7D5-6A7B-F286-F670-AA367C9FA44A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E475BF-C101-ABB2-C261-11290724B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CBEB4DB-C831-DC68-D6D6-33088A9A3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BE229D2-61F0-7A86-83EB-BC0592F25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F375550-EE1B-69A7-08AF-83F5939D0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B068767-2F81-1EC2-1D1A-C678BA7AC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8785068-F628-6BFD-D75F-749A79E1F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532D9C7-ED70-B4C0-379E-CF66781A4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69E459-5E69-7104-099A-ACFD47F0A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9F23FF6-7E8F-6268-E521-DF874254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842F1DE-D0F5-EFCA-C952-8C382744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3456F15-ADE3-6195-71E0-EC6B80607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DAADACF-FF9F-E80F-44F5-E86F500E6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07748FE-A502-8C67-368F-6B840F80C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013ED30-E72C-66A0-BCD5-B4DCFB1C3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EAB38BC-6EFC-5EDF-5E69-961587CAC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235B515-EBE9-254F-6282-123942A6F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2E33965-5356-11CF-2F89-CB03820FF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BC28D54-7C4B-D927-250C-704F7B812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2D760DB-5E6B-3C29-7CE9-4597FBD3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50A47A2-6D19-53E2-1C89-DC3199F08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EA2F8D6-8638-2738-5534-47E13DCFC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525" y="1993998"/>
              <a:ext cx="718423" cy="126081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B511A36-E61D-5C69-1668-1E815FC79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90" name="Left Brace 89">
            <a:extLst>
              <a:ext uri="{FF2B5EF4-FFF2-40B4-BE49-F238E27FC236}">
                <a16:creationId xmlns:a16="http://schemas.microsoft.com/office/drawing/2014/main" id="{34DE53A3-3BCF-BEA4-C2E3-DE328BF7F437}"/>
              </a:ext>
            </a:extLst>
          </p:cNvPr>
          <p:cNvSpPr/>
          <p:nvPr/>
        </p:nvSpPr>
        <p:spPr>
          <a:xfrm rot="5400000">
            <a:off x="4459452" y="-190943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25DE5E-16B4-84FD-AE9E-CCB1B71C9134}"/>
              </a:ext>
            </a:extLst>
          </p:cNvPr>
          <p:cNvSpPr txBox="1"/>
          <p:nvPr/>
        </p:nvSpPr>
        <p:spPr>
          <a:xfrm>
            <a:off x="2979839" y="307125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1EA12975-AA06-FF8D-13DB-1FE4AAD7DA55}"/>
              </a:ext>
            </a:extLst>
          </p:cNvPr>
          <p:cNvSpPr/>
          <p:nvPr/>
        </p:nvSpPr>
        <p:spPr>
          <a:xfrm rot="16200000">
            <a:off x="3703816" y="3597"/>
            <a:ext cx="447367" cy="61353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Left Brace 92">
            <a:extLst>
              <a:ext uri="{FF2B5EF4-FFF2-40B4-BE49-F238E27FC236}">
                <a16:creationId xmlns:a16="http://schemas.microsoft.com/office/drawing/2014/main" id="{7357ABA1-D799-7614-FE34-D091746ACA9D}"/>
              </a:ext>
            </a:extLst>
          </p:cNvPr>
          <p:cNvSpPr/>
          <p:nvPr/>
        </p:nvSpPr>
        <p:spPr>
          <a:xfrm rot="16200000">
            <a:off x="7530428" y="2317234"/>
            <a:ext cx="447367" cy="151790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EE446A-D439-AEBE-EEB5-EFC89E7D61F2}"/>
              </a:ext>
            </a:extLst>
          </p:cNvPr>
          <p:cNvSpPr txBox="1"/>
          <p:nvPr/>
        </p:nvSpPr>
        <p:spPr>
          <a:xfrm>
            <a:off x="3741426" y="1012794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D98E8BD-6CE9-92F0-9535-FD6B5F15A4CD}"/>
              </a:ext>
            </a:extLst>
          </p:cNvPr>
          <p:cNvSpPr txBox="1"/>
          <p:nvPr/>
        </p:nvSpPr>
        <p:spPr>
          <a:xfrm>
            <a:off x="6798500" y="305995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11535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7493B-0580-4B25-01AC-72B5475D1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EB92B44-EC0B-0BB0-1602-9FD94823E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A1BDE4A-B375-8865-B0D1-D1B2EA0C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AE9C60-A8A9-4EFC-C7D2-2EE01BADD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97E9219-89F7-530E-51E5-1EAEE72F1CFC}"/>
              </a:ext>
            </a:extLst>
          </p:cNvPr>
          <p:cNvSpPr/>
          <p:nvPr/>
        </p:nvSpPr>
        <p:spPr>
          <a:xfrm>
            <a:off x="166995" y="240875"/>
            <a:ext cx="8930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Complete the part-whole model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AF3780-8AE4-1048-2E08-B8DACA8ADC8B}"/>
              </a:ext>
            </a:extLst>
          </p:cNvPr>
          <p:cNvGrpSpPr/>
          <p:nvPr/>
        </p:nvGrpSpPr>
        <p:grpSpPr>
          <a:xfrm>
            <a:off x="2664406" y="3928407"/>
            <a:ext cx="3810398" cy="2534402"/>
            <a:chOff x="4943701" y="3252588"/>
            <a:chExt cx="3810398" cy="2534402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6B2F1992-9A4F-6FE7-D0D8-DA038D2DE1A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5929A8C8-4E86-5146-35FE-8E236658CD40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9D9A24B-2FA1-FEBD-F396-420EDBD4CBE4}"/>
                </a:ext>
              </a:extLst>
            </p:cNvPr>
            <p:cNvCxnSpPr>
              <a:cxnSpLocks/>
              <a:stCxn id="51" idx="0"/>
              <a:endCxn id="5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AD721E36-5120-0FEF-063F-1C21A4FEAD84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CD7C93A-1316-5F37-3843-43BA903EF862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D870B52-90E4-FB3E-5DB4-A9A5FB52868B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DDC66A6-ECD8-2D42-AA3C-46A33462F424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4ABAA7-7661-518D-9B35-8AA886718083}"/>
                </a:ext>
              </a:extLst>
            </p:cNvPr>
            <p:cNvCxnSpPr>
              <a:cxnSpLocks/>
              <a:stCxn id="53" idx="5"/>
              <a:endCxn id="5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D59DEE-B41A-274E-6FEF-1CDDBE85F8C6}"/>
              </a:ext>
            </a:extLst>
          </p:cNvPr>
          <p:cNvGrpSpPr/>
          <p:nvPr/>
        </p:nvGrpSpPr>
        <p:grpSpPr>
          <a:xfrm>
            <a:off x="2666801" y="3937551"/>
            <a:ext cx="3805608" cy="2534402"/>
            <a:chOff x="4943701" y="3252588"/>
            <a:chExt cx="3805608" cy="2534402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32C51AB3-14DB-89F1-FE9F-9BFAC26D98F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D5336D9C-E91B-29FA-5757-1F438DD8A373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D9CC69E-04DA-F04D-6C2A-14B85BBEFC86}"/>
                </a:ext>
              </a:extLst>
            </p:cNvPr>
            <p:cNvCxnSpPr>
              <a:cxnSpLocks/>
              <a:stCxn id="69" idx="0"/>
              <a:endCxn id="7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E222F3C3-90E1-FA2B-0696-ACE0E4507AE8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BFA68B5-FDBE-C048-7617-B72574DC7BD2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18E8B8F-2A77-E360-1C68-6A2FB78AB894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1EF4D0-FEF0-6B1A-A49E-56E18E9B1EA6}"/>
                </a:ext>
              </a:extLst>
            </p:cNvPr>
            <p:cNvSpPr/>
            <p:nvPr/>
          </p:nvSpPr>
          <p:spPr>
            <a:xfrm>
              <a:off x="6999167" y="4663208"/>
              <a:ext cx="175014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6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60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CEF4C84-80F0-06FE-7F8A-F0D45017991A}"/>
                </a:ext>
              </a:extLst>
            </p:cNvPr>
            <p:cNvCxnSpPr>
              <a:cxnSpLocks/>
              <a:stCxn id="71" idx="5"/>
              <a:endCxn id="6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8931EE4-46EA-A442-7687-E759B263AAD0}"/>
              </a:ext>
            </a:extLst>
          </p:cNvPr>
          <p:cNvGrpSpPr/>
          <p:nvPr/>
        </p:nvGrpSpPr>
        <p:grpSpPr>
          <a:xfrm>
            <a:off x="703720" y="1874595"/>
            <a:ext cx="7989522" cy="1264547"/>
            <a:chOff x="703720" y="1990263"/>
            <a:chExt cx="7989522" cy="12645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A4DA9B-1CCB-B7A8-F735-E72F9640EEC8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B64D99E-1B25-A9F0-D563-20AE5BC21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FEE1DFA-BAF4-812E-B2D8-CCEFBE04E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AD47C25-3611-87B9-C8F2-DB8438638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9E80556-985A-F013-F8CA-FDA7B7B5B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1F67C94-CE25-89D5-8576-23B22ED3A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B518930-8809-BC18-19E3-28E68C54B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DB9B7AD-6ECF-EDFE-28A0-C2A53A01B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AF349A4-28B5-4919-0C87-C8985DC85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606055F-8472-0845-58E4-737557F25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B9DF69F-B3DF-CC25-7CEA-B94589B9F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ADAB51E-7106-F025-FB29-602161BB1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D7593170-87C7-E090-F1CA-2134D31FF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0374F26-39A2-A498-FF43-F28834105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0FD9634-1632-5FE3-A4FE-53DC6E358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AEC5556-EB0B-4AE9-051F-0C46AF59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72848F4-FA70-4880-D381-1E5D41492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97F3659-FCA3-A2D2-12A9-FC438A848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629B25C-36E5-E8A3-0C1A-9CBAC27D7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CE6D92D-22B7-FEEC-7F73-2CF27D47A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5511AE6-F10E-B69C-010B-1540B9B62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2E7E2F4-8BCC-A205-8578-D1346052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525" y="1993998"/>
              <a:ext cx="718423" cy="126081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81058DD-CDAF-0211-6133-AF7AE0D1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90" name="Left Brace 89">
            <a:extLst>
              <a:ext uri="{FF2B5EF4-FFF2-40B4-BE49-F238E27FC236}">
                <a16:creationId xmlns:a16="http://schemas.microsoft.com/office/drawing/2014/main" id="{BA22D218-3B95-FBA1-8B94-33FC79939200}"/>
              </a:ext>
            </a:extLst>
          </p:cNvPr>
          <p:cNvSpPr/>
          <p:nvPr/>
        </p:nvSpPr>
        <p:spPr>
          <a:xfrm rot="5400000">
            <a:off x="4459452" y="-190943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15C4714-0CB2-CD14-2E04-91FD23B65888}"/>
              </a:ext>
            </a:extLst>
          </p:cNvPr>
          <p:cNvSpPr txBox="1"/>
          <p:nvPr/>
        </p:nvSpPr>
        <p:spPr>
          <a:xfrm>
            <a:off x="2614079" y="307125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1C6C1274-9166-CDE3-6F4A-B387211A1148}"/>
              </a:ext>
            </a:extLst>
          </p:cNvPr>
          <p:cNvSpPr/>
          <p:nvPr/>
        </p:nvSpPr>
        <p:spPr>
          <a:xfrm rot="16200000">
            <a:off x="3333765" y="373647"/>
            <a:ext cx="447367" cy="53952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Left Brace 92">
            <a:extLst>
              <a:ext uri="{FF2B5EF4-FFF2-40B4-BE49-F238E27FC236}">
                <a16:creationId xmlns:a16="http://schemas.microsoft.com/office/drawing/2014/main" id="{A8E4F5BB-7A05-C9E6-3A4B-2929538489A3}"/>
              </a:ext>
            </a:extLst>
          </p:cNvPr>
          <p:cNvSpPr/>
          <p:nvPr/>
        </p:nvSpPr>
        <p:spPr>
          <a:xfrm rot="16200000">
            <a:off x="7161575" y="1948380"/>
            <a:ext cx="447367" cy="22556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BBAC94-2FEF-6E63-5C1F-787AF5AB3022}"/>
              </a:ext>
            </a:extLst>
          </p:cNvPr>
          <p:cNvSpPr txBox="1"/>
          <p:nvPr/>
        </p:nvSpPr>
        <p:spPr>
          <a:xfrm>
            <a:off x="3735522" y="101248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85F5863-1F6B-B42C-2418-A187BFEDA0E2}"/>
              </a:ext>
            </a:extLst>
          </p:cNvPr>
          <p:cNvSpPr txBox="1"/>
          <p:nvPr/>
        </p:nvSpPr>
        <p:spPr>
          <a:xfrm>
            <a:off x="6442252" y="3050370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818221-8748-70BA-7611-A5DAC17EC01A}"/>
              </a:ext>
            </a:extLst>
          </p:cNvPr>
          <p:cNvGrpSpPr/>
          <p:nvPr/>
        </p:nvGrpSpPr>
        <p:grpSpPr>
          <a:xfrm>
            <a:off x="6062872" y="1872181"/>
            <a:ext cx="1102500" cy="1260812"/>
            <a:chOff x="1385913" y="3442187"/>
            <a:chExt cx="1102500" cy="12608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ACF02A-B423-0B29-1D03-E8D03087C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39E441-B1F2-5C02-3FC1-3D150C08B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2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80B04-042C-AD17-F986-9C1197B4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62CDA9E-A03E-7713-210A-77FAF194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4769269A-46A2-F40F-168D-463B1589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ACF024F-934C-164A-281E-FC767B77F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9ADFBDF-1565-DB30-367F-842825CA9657}"/>
              </a:ext>
            </a:extLst>
          </p:cNvPr>
          <p:cNvSpPr/>
          <p:nvPr/>
        </p:nvSpPr>
        <p:spPr>
          <a:xfrm>
            <a:off x="166995" y="240875"/>
            <a:ext cx="8930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Complete the part-whole model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B00E68-B8B1-7D68-9A0A-D8CC6CABFAF0}"/>
              </a:ext>
            </a:extLst>
          </p:cNvPr>
          <p:cNvGrpSpPr/>
          <p:nvPr/>
        </p:nvGrpSpPr>
        <p:grpSpPr>
          <a:xfrm>
            <a:off x="2664406" y="3928407"/>
            <a:ext cx="3810398" cy="2534402"/>
            <a:chOff x="4943701" y="3252588"/>
            <a:chExt cx="3810398" cy="2534402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DBFA91B4-11E8-9E2A-C9DD-8CC58799035D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C8DC912D-A351-7FA8-19EA-1F0C3635EC82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16B67A-894E-93B8-A42F-7C4E1A46BAEA}"/>
                </a:ext>
              </a:extLst>
            </p:cNvPr>
            <p:cNvCxnSpPr>
              <a:cxnSpLocks/>
              <a:stCxn id="51" idx="0"/>
              <a:endCxn id="5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F1377BB1-BA32-D8B6-C75C-90F6B4E799F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494DE4A-0BD5-349A-72CF-88C4C73560B6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CEA9AC-6F44-62F6-D424-3A09563C20B3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CA5A29C-2F5F-DF21-DEB8-CB7CF1661B26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9F342EA-A032-233C-F2E4-D7FF2152F9A8}"/>
                </a:ext>
              </a:extLst>
            </p:cNvPr>
            <p:cNvCxnSpPr>
              <a:cxnSpLocks/>
              <a:stCxn id="53" idx="5"/>
              <a:endCxn id="5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A3F45F-2078-83AE-2C98-8812FA0CF765}"/>
              </a:ext>
            </a:extLst>
          </p:cNvPr>
          <p:cNvGrpSpPr/>
          <p:nvPr/>
        </p:nvGrpSpPr>
        <p:grpSpPr>
          <a:xfrm>
            <a:off x="2666801" y="3937551"/>
            <a:ext cx="3810398" cy="2534402"/>
            <a:chOff x="4943701" y="3252588"/>
            <a:chExt cx="3810398" cy="2534402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9C16C4E3-74C4-54C1-D638-C2C3012EB22B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523EF7BA-1838-1E00-86CD-58C45E46122A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9DBCD58-A282-23E3-0DEE-B2CB07197E9B}"/>
                </a:ext>
              </a:extLst>
            </p:cNvPr>
            <p:cNvCxnSpPr>
              <a:cxnSpLocks/>
              <a:stCxn id="69" idx="0"/>
              <a:endCxn id="7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E2B0E0B7-5965-AC35-A081-1F0159E7779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69172BB-FD5B-DF71-8398-2F705E148158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31B0BD5-D6D8-6EAB-EF69-3CDE7DBA1C08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10871CF-FAFA-5D2D-1C48-052253DED10A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B636BA-61B4-BA9A-8C28-AB38F8BF8346}"/>
                </a:ext>
              </a:extLst>
            </p:cNvPr>
            <p:cNvCxnSpPr>
              <a:cxnSpLocks/>
              <a:stCxn id="71" idx="5"/>
              <a:endCxn id="6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DAC6FAE-5AA3-A918-31EF-55BC6A80EBB4}"/>
              </a:ext>
            </a:extLst>
          </p:cNvPr>
          <p:cNvGrpSpPr/>
          <p:nvPr/>
        </p:nvGrpSpPr>
        <p:grpSpPr>
          <a:xfrm>
            <a:off x="703720" y="1874595"/>
            <a:ext cx="7989522" cy="1264547"/>
            <a:chOff x="703720" y="1990263"/>
            <a:chExt cx="7989522" cy="12645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E0497-D406-D396-81C2-1E061B992415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FE909C3-6B18-A546-9544-7694AA08E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7603915-0061-3571-C71D-09BAD5E6D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39EA14F-8FDA-3BBF-ACC0-DE5D741A8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5ADF916-D6BD-8478-A4DC-F6D029537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F851844-1D83-3960-70FA-3CADB8728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49EE7A-1965-A59E-BEA6-41BF27BB6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F26F833-D819-D98B-8C92-EC73447C5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1C53AD8-A410-8DA4-C340-1C645CCDC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888ECBE-8B44-75D8-BD5B-138B21714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89941A-3F58-5182-3BFF-5C25E4D0E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B5FF4E1-1C0B-8A36-5422-F94C49E3B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FBE1941-5897-EE42-4196-BF04FB888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813C940-D4E3-EB91-567B-2F7A39B62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D02F43F-13D9-66AD-230E-86BB0860C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748782D-A770-170E-7AB5-B7A10DFB7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1FC2BC4-EECF-0DE8-7AC1-4639F420F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05C6966-A971-7EF6-6893-261F0CC93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26C6105-8CA6-9581-7507-EC6DEBB88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B15201F-B4DC-16C3-9ED1-F90EB34FE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97782A4-B85C-FBA0-D1CD-B097FD1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BD8088-237A-C590-BE09-9B97231E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525" y="1993998"/>
              <a:ext cx="718423" cy="126081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595FB0A-0AE2-7D91-7F1D-ED0234186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90" name="Left Brace 89">
            <a:extLst>
              <a:ext uri="{FF2B5EF4-FFF2-40B4-BE49-F238E27FC236}">
                <a16:creationId xmlns:a16="http://schemas.microsoft.com/office/drawing/2014/main" id="{403D8D29-1D05-3906-B510-060E618F8B67}"/>
              </a:ext>
            </a:extLst>
          </p:cNvPr>
          <p:cNvSpPr/>
          <p:nvPr/>
        </p:nvSpPr>
        <p:spPr>
          <a:xfrm rot="5400000">
            <a:off x="4459452" y="-190943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34942A-3BB5-957A-6BC1-1CB6EAC40F51}"/>
              </a:ext>
            </a:extLst>
          </p:cNvPr>
          <p:cNvSpPr txBox="1"/>
          <p:nvPr/>
        </p:nvSpPr>
        <p:spPr>
          <a:xfrm>
            <a:off x="92150" y="3088351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F1E47B39-47C1-C9B1-A78E-3BFE4236E939}"/>
              </a:ext>
            </a:extLst>
          </p:cNvPr>
          <p:cNvSpPr/>
          <p:nvPr/>
        </p:nvSpPr>
        <p:spPr>
          <a:xfrm rot="16200000">
            <a:off x="815905" y="2891508"/>
            <a:ext cx="447367" cy="3594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Left Brace 92">
            <a:extLst>
              <a:ext uri="{FF2B5EF4-FFF2-40B4-BE49-F238E27FC236}">
                <a16:creationId xmlns:a16="http://schemas.microsoft.com/office/drawing/2014/main" id="{453F98E9-0A31-7A96-93AD-4D357529CB98}"/>
              </a:ext>
            </a:extLst>
          </p:cNvPr>
          <p:cNvSpPr/>
          <p:nvPr/>
        </p:nvSpPr>
        <p:spPr>
          <a:xfrm rot="16200000">
            <a:off x="4642517" y="-570678"/>
            <a:ext cx="447367" cy="7293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672B2C-7ED3-5302-28DE-0DC363AD4813}"/>
              </a:ext>
            </a:extLst>
          </p:cNvPr>
          <p:cNvSpPr txBox="1"/>
          <p:nvPr/>
        </p:nvSpPr>
        <p:spPr>
          <a:xfrm>
            <a:off x="3898373" y="1167943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890240-F3CE-4A5D-A24A-C4CF57AEE6B9}"/>
              </a:ext>
            </a:extLst>
          </p:cNvPr>
          <p:cNvSpPr txBox="1"/>
          <p:nvPr/>
        </p:nvSpPr>
        <p:spPr>
          <a:xfrm>
            <a:off x="3917524" y="3093272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202DB-735C-2169-05F4-D6E6EE97793A}"/>
              </a:ext>
            </a:extLst>
          </p:cNvPr>
          <p:cNvGrpSpPr/>
          <p:nvPr/>
        </p:nvGrpSpPr>
        <p:grpSpPr>
          <a:xfrm>
            <a:off x="6062872" y="1872181"/>
            <a:ext cx="1102500" cy="1260812"/>
            <a:chOff x="1385913" y="3442187"/>
            <a:chExt cx="1102500" cy="12608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99D9-3CD6-C05C-1F33-3AF719169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E846E8-9DEF-7759-B0C0-E6812452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8E6ABE-BD6B-01F3-A461-7EF2F60B32DF}"/>
              </a:ext>
            </a:extLst>
          </p:cNvPr>
          <p:cNvGrpSpPr/>
          <p:nvPr/>
        </p:nvGrpSpPr>
        <p:grpSpPr>
          <a:xfrm>
            <a:off x="3006972" y="1871193"/>
            <a:ext cx="3394569" cy="1261800"/>
            <a:chOff x="-1931557" y="3937057"/>
            <a:chExt cx="3394569" cy="1261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7C67A4-F3F4-82E9-7DDA-AAC00E517271}"/>
                </a:ext>
              </a:extLst>
            </p:cNvPr>
            <p:cNvGrpSpPr/>
            <p:nvPr/>
          </p:nvGrpSpPr>
          <p:grpSpPr>
            <a:xfrm>
              <a:off x="-398780" y="3937551"/>
              <a:ext cx="1102500" cy="1260812"/>
              <a:chOff x="1385913" y="3442187"/>
              <a:chExt cx="1102500" cy="126081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4A9D9FB-A65A-28DF-32D1-0255088FF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17B06F-D9E2-E2A3-43EB-CE2920EBC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D3D8B-DF66-F2E2-C0AB-C697410F034E}"/>
                </a:ext>
              </a:extLst>
            </p:cNvPr>
            <p:cNvGrpSpPr/>
            <p:nvPr/>
          </p:nvGrpSpPr>
          <p:grpSpPr>
            <a:xfrm>
              <a:off x="360512" y="3937057"/>
              <a:ext cx="1102500" cy="1260812"/>
              <a:chOff x="1376769" y="3442187"/>
              <a:chExt cx="1102500" cy="126081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00DEA05-C70D-F922-E164-19C86E755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6769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A85C60D-91F6-A044-71D3-CD4C38E73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0846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255058-87F0-F64C-E878-9534A2D69ACB}"/>
                </a:ext>
              </a:extLst>
            </p:cNvPr>
            <p:cNvGrpSpPr/>
            <p:nvPr/>
          </p:nvGrpSpPr>
          <p:grpSpPr>
            <a:xfrm>
              <a:off x="-1931557" y="3938045"/>
              <a:ext cx="1102500" cy="1260812"/>
              <a:chOff x="1385913" y="3442187"/>
              <a:chExt cx="1102500" cy="126081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E1ED2DB-1003-42BF-61DD-8FA232C97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B2C6B02-E525-B5C2-2FCB-39B2FF1AA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215B86-9538-1535-8E72-AFC30A91D2D9}"/>
                </a:ext>
              </a:extLst>
            </p:cNvPr>
            <p:cNvGrpSpPr/>
            <p:nvPr/>
          </p:nvGrpSpPr>
          <p:grpSpPr>
            <a:xfrm>
              <a:off x="-1163121" y="3937551"/>
              <a:ext cx="1102500" cy="1260812"/>
              <a:chOff x="1385913" y="3442187"/>
              <a:chExt cx="1102500" cy="126081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86EC75D-CC44-8886-C32A-2906E4523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BD6B7BA-C588-40E9-1340-ACB96277F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415B88-3EE6-0176-361E-867577C79B2D}"/>
              </a:ext>
            </a:extLst>
          </p:cNvPr>
          <p:cNvGrpSpPr/>
          <p:nvPr/>
        </p:nvGrpSpPr>
        <p:grpSpPr>
          <a:xfrm>
            <a:off x="1475763" y="1879029"/>
            <a:ext cx="1102500" cy="1260812"/>
            <a:chOff x="1385913" y="3442187"/>
            <a:chExt cx="1102500" cy="126081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93AE199-77FC-6811-F8DA-537DFDD6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5E1D711-6B36-2A20-88C2-550D102CE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16FD13-3792-2652-1FD6-681C61466456}"/>
              </a:ext>
            </a:extLst>
          </p:cNvPr>
          <p:cNvGrpSpPr/>
          <p:nvPr/>
        </p:nvGrpSpPr>
        <p:grpSpPr>
          <a:xfrm>
            <a:off x="2244199" y="1878535"/>
            <a:ext cx="1102500" cy="1260812"/>
            <a:chOff x="1385913" y="3442187"/>
            <a:chExt cx="1102500" cy="126081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E32050C-884B-6187-D6B7-6206025C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EE0F035-F3A4-F8C6-B163-F95480F88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6EDE10F-5F0D-4C16-3F8F-A1251AC2B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635" y="1876569"/>
            <a:ext cx="718423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41749" y="4157214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18882" y="200404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11 + 9 </a:t>
            </a:r>
            <a:r>
              <a:rPr lang="en-US" sz="4000" dirty="0"/>
              <a:t>is the same as </a:t>
            </a:r>
            <a:r>
              <a:rPr lang="en-US" sz="4000" b="1" dirty="0"/>
              <a:t>9 + 11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</TotalTime>
  <Words>136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2026-04-27T15:59:57Z</dcterms:modified>
  <cp:category/>
</cp:coreProperties>
</file>