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75" r:id="rId3"/>
    <p:sldId id="259" r:id="rId4"/>
    <p:sldId id="273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B91C75-205B-606B-73D2-2083B0C4E6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3239" y="2486740"/>
            <a:ext cx="3352802" cy="305629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55572" y="630321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D94B38-0B8F-98D3-DD4D-0202AB821ED6}"/>
              </a:ext>
            </a:extLst>
          </p:cNvPr>
          <p:cNvSpPr/>
          <p:nvPr/>
        </p:nvSpPr>
        <p:spPr>
          <a:xfrm>
            <a:off x="2323861" y="263494"/>
            <a:ext cx="54324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 whole models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65CEFD-3852-2F82-CD6A-16750F78E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1D00ABE-DA78-0C1C-5A34-284AEE8AB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041CA4-FE5A-9B6D-A718-921D6DF1B381}"/>
              </a:ext>
            </a:extLst>
          </p:cNvPr>
          <p:cNvSpPr txBox="1"/>
          <p:nvPr/>
        </p:nvSpPr>
        <p:spPr>
          <a:xfrm>
            <a:off x="368708" y="2703016"/>
            <a:ext cx="8775292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There are ___ red cubes.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are ___ blue cubes.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are ___ cubes altogether.</a:t>
            </a:r>
          </a:p>
          <a:p>
            <a:pPr algn="ctr"/>
            <a:endParaRPr lang="en-US" sz="4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E41123-7EE5-C413-A9DE-7CE444DAF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92A2D73-0BC9-4E58-FBC6-F246AAEF0281}"/>
              </a:ext>
            </a:extLst>
          </p:cNvPr>
          <p:cNvSpPr/>
          <p:nvPr/>
        </p:nvSpPr>
        <p:spPr>
          <a:xfrm>
            <a:off x="4117166" y="2890504"/>
            <a:ext cx="10254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87B212-4E75-0DFF-CE85-3C73D96505EE}"/>
              </a:ext>
            </a:extLst>
          </p:cNvPr>
          <p:cNvSpPr/>
          <p:nvPr/>
        </p:nvSpPr>
        <p:spPr>
          <a:xfrm>
            <a:off x="4245205" y="4001322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538FDB-CD6E-CDF4-8F7A-F0815F77D87D}"/>
              </a:ext>
            </a:extLst>
          </p:cNvPr>
          <p:cNvSpPr/>
          <p:nvPr/>
        </p:nvSpPr>
        <p:spPr>
          <a:xfrm>
            <a:off x="3299870" y="5078314"/>
            <a:ext cx="10444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B1EFF9-4F9C-9EEC-7CFD-DE1A64F0BAE1}"/>
              </a:ext>
            </a:extLst>
          </p:cNvPr>
          <p:cNvGrpSpPr/>
          <p:nvPr/>
        </p:nvGrpSpPr>
        <p:grpSpPr>
          <a:xfrm>
            <a:off x="1047153" y="1396155"/>
            <a:ext cx="7989522" cy="1261185"/>
            <a:chOff x="1047153" y="1396155"/>
            <a:chExt cx="7989522" cy="1261185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697549E-05EC-6577-9403-04706DB9C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9460" y="1396155"/>
              <a:ext cx="718636" cy="126118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346CF3E-1DA1-B78C-BD8B-433C960BD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5384" y="1396155"/>
              <a:ext cx="718636" cy="126118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5941403-F695-0D54-FB03-F0C30EAF3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4175" y="1396155"/>
              <a:ext cx="718423" cy="126081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D5BB34A-1064-A475-2254-3C36242A2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8252" y="1396155"/>
              <a:ext cx="718423" cy="1260812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79BED74-9F16-6968-4DC0-3C52F868C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8534" y="1396155"/>
              <a:ext cx="718636" cy="1261185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FF74981-357E-0088-6345-6E66750F7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2823" y="1396155"/>
              <a:ext cx="718636" cy="126118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9E90C47-9E9E-B80B-11C1-F8DBB20E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7113" y="1396155"/>
              <a:ext cx="718636" cy="1261185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D4B4653-999A-C3FC-E5CA-3E1F173E9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8376" y="1396155"/>
              <a:ext cx="718636" cy="126118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F501719-01A2-13E5-BB26-8C8E9A247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2665" y="1396155"/>
              <a:ext cx="718636" cy="1261185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5F6D360-FE19-FF44-5E61-0CC4F4354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6955" y="1396155"/>
              <a:ext cx="718636" cy="126118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BA43F9B-700E-083B-9538-C89272B2E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7311" y="1396155"/>
              <a:ext cx="718636" cy="1261183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0D271CA-BBCE-3830-E586-2D193AB8D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1600" y="1396155"/>
              <a:ext cx="718636" cy="1261183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3F3F488-FA21-9577-8D87-C86A83391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5890" y="1396155"/>
              <a:ext cx="718636" cy="126118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A70F3B1-6757-114F-3981-E94174F96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153" y="1396155"/>
              <a:ext cx="718636" cy="1261182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11E7AE6-A279-7AE8-82DA-6E663E735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1442" y="1396155"/>
              <a:ext cx="718636" cy="126118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5EAC564-18A5-DA11-DA2E-677312FB6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5732" y="1396155"/>
              <a:ext cx="718636" cy="126118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5C58ACD-9F9D-4006-7E65-0521E6425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7627" y="1396155"/>
              <a:ext cx="718636" cy="126118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CB75439-ED73-C9BB-C064-52AC0AE70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854" y="1396155"/>
              <a:ext cx="718636" cy="126117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26F885D-E046-3E86-8035-061A2A439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6048" y="1396155"/>
              <a:ext cx="718636" cy="126117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6BEBA6F-FEED-833E-3F0D-70DB68783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0088" y="1396155"/>
              <a:ext cx="718636" cy="1261177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287523A-460B-6F22-4EDF-28B372585728}"/>
              </a:ext>
            </a:extLst>
          </p:cNvPr>
          <p:cNvSpPr txBox="1"/>
          <p:nvPr/>
        </p:nvSpPr>
        <p:spPr>
          <a:xfrm>
            <a:off x="-595591" y="3596517"/>
            <a:ext cx="10450974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There are </a:t>
            </a:r>
            <a:r>
              <a:rPr lang="en-US" sz="4800" b="1" dirty="0"/>
              <a:t>20</a:t>
            </a:r>
            <a:r>
              <a:rPr lang="en-US" sz="4800" dirty="0"/>
              <a:t> orange cubes.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EB305F-E826-2E19-4963-CE599B8E2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508" y="1400705"/>
            <a:ext cx="718423" cy="12608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401E04-6D3E-5EC1-F547-FA95E69BC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585" y="1400705"/>
            <a:ext cx="718423" cy="126081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FFE09B5-AB78-5372-82C9-7D287AA8C4AE}"/>
              </a:ext>
            </a:extLst>
          </p:cNvPr>
          <p:cNvGrpSpPr/>
          <p:nvPr/>
        </p:nvGrpSpPr>
        <p:grpSpPr>
          <a:xfrm>
            <a:off x="1052877" y="1575416"/>
            <a:ext cx="7974217" cy="856613"/>
            <a:chOff x="1052972" y="1127917"/>
            <a:chExt cx="7974217" cy="8566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FB98F4-BD36-9E5B-7060-74E9C82CC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1052972" y="1127917"/>
              <a:ext cx="702696" cy="85661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C70B62-C92F-D299-35F5-5E0FC70C4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1435684" y="1127917"/>
              <a:ext cx="702696" cy="85661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5CE390-A961-5739-8B2E-C101DDE17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1818396" y="1127917"/>
              <a:ext cx="702696" cy="85661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E4BE53-B174-F234-E289-DC8669E67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2201108" y="1127917"/>
              <a:ext cx="702696" cy="8566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865C6D-BC4B-AB7C-633B-3A443EFD6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2583820" y="1127917"/>
              <a:ext cx="702696" cy="8566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AE83E9-0E4E-4856-A708-881F3E559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2966532" y="1127917"/>
              <a:ext cx="702696" cy="8566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88DE07-B22C-F286-F078-39919CD4B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3349244" y="1127917"/>
              <a:ext cx="702696" cy="8566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9FBB1F-5BDA-4019-0C31-9657D06AB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3731956" y="1127917"/>
              <a:ext cx="702696" cy="85661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E47AA3-0789-F54E-C3BE-C9E570211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4114668" y="1127917"/>
              <a:ext cx="702696" cy="85661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6967E7-45D8-AC2C-97D8-FDE8894E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4497380" y="1127917"/>
              <a:ext cx="702696" cy="85661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1C5D748-1257-F315-0C49-B50E54BA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4880092" y="1127917"/>
              <a:ext cx="702696" cy="85661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6673D10-81C4-6927-34F5-4A803F8BC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5262804" y="1127917"/>
              <a:ext cx="702696" cy="85661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D7C44A2-6B03-C824-9480-082A51DC0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5645516" y="1127917"/>
              <a:ext cx="702696" cy="85661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C77922D-AE54-C6D5-6AA2-40D3E3F06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6028228" y="1127917"/>
              <a:ext cx="702696" cy="85661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9755BBE-35FF-E866-B5BF-42A4F3C76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6410940" y="1127917"/>
              <a:ext cx="702696" cy="85661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D788F3C-752E-08E4-8A94-4EF59DCC5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6793652" y="1127917"/>
              <a:ext cx="702696" cy="85661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9A0D941-0A37-7F73-FBA7-AC57C8EAD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7176364" y="1127917"/>
              <a:ext cx="702696" cy="85661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14B0F0B-F6C4-F4FB-2209-20D9FC836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7559076" y="1127917"/>
              <a:ext cx="702696" cy="85661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3A8FF5B-F630-6C20-2151-A764F308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7941788" y="1127917"/>
              <a:ext cx="702696" cy="85661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41BC246-8785-082D-FEB9-BC886841A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8324493" y="1127917"/>
              <a:ext cx="702696" cy="856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41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6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CA37113-B073-E5CA-EB81-2C44CBF017AB}"/>
              </a:ext>
            </a:extLst>
          </p:cNvPr>
          <p:cNvSpPr/>
          <p:nvPr/>
        </p:nvSpPr>
        <p:spPr>
          <a:xfrm>
            <a:off x="435556" y="242000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A6E7DE2-648F-3DBB-9583-E5B7D63CE813}"/>
              </a:ext>
            </a:extLst>
          </p:cNvPr>
          <p:cNvSpPr/>
          <p:nvPr/>
        </p:nvSpPr>
        <p:spPr>
          <a:xfrm>
            <a:off x="435556" y="387156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291C248-FB72-261E-ECB3-7DD55F93BA23}"/>
              </a:ext>
            </a:extLst>
          </p:cNvPr>
          <p:cNvSpPr/>
          <p:nvPr/>
        </p:nvSpPr>
        <p:spPr>
          <a:xfrm>
            <a:off x="435555" y="532717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B9975FE-738C-33B6-C14D-2F4442A1BCE9}"/>
              </a:ext>
            </a:extLst>
          </p:cNvPr>
          <p:cNvGrpSpPr/>
          <p:nvPr/>
        </p:nvGrpSpPr>
        <p:grpSpPr>
          <a:xfrm>
            <a:off x="4429870" y="2598531"/>
            <a:ext cx="3810398" cy="2534402"/>
            <a:chOff x="4943701" y="3252588"/>
            <a:chExt cx="3810398" cy="2534402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6AFFD060-3EFD-B5C0-2E76-EF15EDD481AC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C230CFC1-C92E-1E4D-C590-278EF7FD13CD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273A1C-55E9-C7DE-3CDE-8977F1B4967F}"/>
                </a:ext>
              </a:extLst>
            </p:cNvPr>
            <p:cNvCxnSpPr>
              <a:cxnSpLocks/>
              <a:stCxn id="10" idx="0"/>
              <a:endCxn id="12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5A037249-4F15-01B2-159F-206EAAFCEAC9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F38911-8129-DDC2-955D-B279D0058225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89DD1F-BFAB-1757-4C0D-EAEC73E74605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1D48FA-8B03-D721-05B1-6E667D7931E7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CD58D6-E8ED-172B-9D9C-959F303DA881}"/>
                </a:ext>
              </a:extLst>
            </p:cNvPr>
            <p:cNvCxnSpPr>
              <a:cxnSpLocks/>
              <a:stCxn id="12" idx="5"/>
              <a:endCxn id="9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7ACA6E8-F5BA-B301-BF12-9C8AE5423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9D5875F-FD5D-A707-DAD7-D22830551CE2}"/>
              </a:ext>
            </a:extLst>
          </p:cNvPr>
          <p:cNvSpPr txBox="1"/>
          <p:nvPr/>
        </p:nvSpPr>
        <p:spPr>
          <a:xfrm>
            <a:off x="1264770" y="2253254"/>
            <a:ext cx="2392391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a part.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2A2179-0D46-45DA-72D7-8D83B69DF778}"/>
              </a:ext>
            </a:extLst>
          </p:cNvPr>
          <p:cNvSpPr txBox="1"/>
          <p:nvPr/>
        </p:nvSpPr>
        <p:spPr>
          <a:xfrm>
            <a:off x="1264770" y="3676274"/>
            <a:ext cx="2392391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a part.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9D110B-637E-7FC0-82FE-5B2EE1A0897F}"/>
              </a:ext>
            </a:extLst>
          </p:cNvPr>
          <p:cNvSpPr txBox="1"/>
          <p:nvPr/>
        </p:nvSpPr>
        <p:spPr>
          <a:xfrm>
            <a:off x="1264770" y="5099293"/>
            <a:ext cx="3379652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the whole.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9E8005-5821-943F-3A1F-29D4D5A67819}"/>
              </a:ext>
            </a:extLst>
          </p:cNvPr>
          <p:cNvSpPr/>
          <p:nvPr/>
        </p:nvSpPr>
        <p:spPr>
          <a:xfrm>
            <a:off x="392870" y="2023143"/>
            <a:ext cx="875951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2CCBB0-BFE8-63E0-3450-9C76825BC3C1}"/>
              </a:ext>
            </a:extLst>
          </p:cNvPr>
          <p:cNvSpPr/>
          <p:nvPr/>
        </p:nvSpPr>
        <p:spPr>
          <a:xfrm>
            <a:off x="318665" y="3935504"/>
            <a:ext cx="8759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0EA0B8-0D1B-0FDF-9FB4-B4187FD26ED7}"/>
              </a:ext>
            </a:extLst>
          </p:cNvPr>
          <p:cNvSpPr/>
          <p:nvPr/>
        </p:nvSpPr>
        <p:spPr>
          <a:xfrm>
            <a:off x="257812" y="4832703"/>
            <a:ext cx="109005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12DDC9-16C9-8B62-EBC9-1092AAC6E821}"/>
              </a:ext>
            </a:extLst>
          </p:cNvPr>
          <p:cNvSpPr/>
          <p:nvPr/>
        </p:nvSpPr>
        <p:spPr>
          <a:xfrm>
            <a:off x="352417" y="2394478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2E71D7-9CBA-8A5C-E74A-75EE32D4E64C}"/>
              </a:ext>
            </a:extLst>
          </p:cNvPr>
          <p:cNvSpPr/>
          <p:nvPr/>
        </p:nvSpPr>
        <p:spPr>
          <a:xfrm>
            <a:off x="347440" y="3855336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B20A26-E52B-E6A3-FBBA-B3D4E6881136}"/>
              </a:ext>
            </a:extLst>
          </p:cNvPr>
          <p:cNvSpPr/>
          <p:nvPr/>
        </p:nvSpPr>
        <p:spPr>
          <a:xfrm>
            <a:off x="340707" y="5323288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15A5A-4C1B-0437-FAB3-2AE121AA7E9C}"/>
              </a:ext>
            </a:extLst>
          </p:cNvPr>
          <p:cNvSpPr/>
          <p:nvPr/>
        </p:nvSpPr>
        <p:spPr>
          <a:xfrm>
            <a:off x="2749380" y="196530"/>
            <a:ext cx="4592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+ 4 = 20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17E1F5-FF74-AFD0-57B5-B1FA7F729A7A}"/>
              </a:ext>
            </a:extLst>
          </p:cNvPr>
          <p:cNvGrpSpPr/>
          <p:nvPr/>
        </p:nvGrpSpPr>
        <p:grpSpPr>
          <a:xfrm>
            <a:off x="1047153" y="1260965"/>
            <a:ext cx="7989522" cy="1261185"/>
            <a:chOff x="1047153" y="1396155"/>
            <a:chExt cx="7989522" cy="12611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6C41C2-9C3D-A62A-3524-73B2D80F8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9460" y="1396155"/>
              <a:ext cx="718636" cy="126118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56B22B-2CF9-15CC-6E7E-1355BAF92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5384" y="1396155"/>
              <a:ext cx="718636" cy="126118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E2D1DF-DDE1-DDD6-3573-806A3532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4175" y="1396155"/>
              <a:ext cx="718423" cy="12608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303F5A3-CF57-E73A-69DD-D03735494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8252" y="1396155"/>
              <a:ext cx="718423" cy="126081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D15A3B-D44A-449E-151E-EFF9AF6EE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8534" y="1396155"/>
              <a:ext cx="718636" cy="126118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53B546-4C0E-DE35-4FDB-2851C42DE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2823" y="1396155"/>
              <a:ext cx="718636" cy="126118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A8873F8-795C-7CEE-846F-7B7A76267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7113" y="1396155"/>
              <a:ext cx="718636" cy="126118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29447A-E9EB-9508-BFD8-F80016E68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8376" y="1396155"/>
              <a:ext cx="718636" cy="126118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315C2A5-E9C6-24E5-C086-17C03656B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2665" y="1396155"/>
              <a:ext cx="718636" cy="126118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2513DE1-1A14-52B4-2DAA-089F3D318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6955" y="1396155"/>
              <a:ext cx="718636" cy="126118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CC49D17-B334-C331-4703-FDB52E259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7311" y="1396155"/>
              <a:ext cx="718636" cy="126118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456D8A2-90BB-ABC4-EF59-53DB357E3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1600" y="1396155"/>
              <a:ext cx="718636" cy="126118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0017F44-7F82-44F6-98D0-879505670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5890" y="1396155"/>
              <a:ext cx="718636" cy="126118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68CF7C3-A823-E8EB-5933-7BF603891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153" y="1396155"/>
              <a:ext cx="718636" cy="126118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A9E9878-14C2-0941-76A6-AEE4ADF27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1442" y="1396155"/>
              <a:ext cx="718636" cy="126118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50A5593-3856-CB3B-A138-92024D487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5732" y="1396155"/>
              <a:ext cx="718636" cy="126118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19DCC42-AE53-8A07-07BC-115B311D9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7627" y="1396155"/>
              <a:ext cx="718636" cy="126118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092FF28-AA21-D499-5D70-92107E072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854" y="1396155"/>
              <a:ext cx="718636" cy="126117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6C94E03-0B32-65C3-135E-D73DB2C17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6048" y="1396155"/>
              <a:ext cx="718636" cy="126117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3B7F004-0F04-B2EF-DCB9-9DE6F661C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0088" y="1396155"/>
              <a:ext cx="718636" cy="1261177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AC7E0F70-8DD8-B9E1-2166-70712267E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508" y="1265515"/>
            <a:ext cx="718423" cy="126081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B57AF7E-03D1-4C8B-5F46-44B73CF63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585" y="1265515"/>
            <a:ext cx="718423" cy="12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5" grpId="0"/>
      <p:bldP spid="36" grpId="0"/>
      <p:bldP spid="3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122B-CABF-6A71-8DFF-FE88B73B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317334-412E-F98B-3DE0-11867359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E299E28-74BB-0B71-8D27-63EE938C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6274FC1-5E94-C027-C1EB-8642E837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A3FCA8-070A-83EC-2AF8-D387731355FB}"/>
              </a:ext>
            </a:extLst>
          </p:cNvPr>
          <p:cNvSpPr/>
          <p:nvPr/>
        </p:nvSpPr>
        <p:spPr>
          <a:xfrm>
            <a:off x="757350" y="762593"/>
            <a:ext cx="83156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The whole is 20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E4DBF52-E3E6-08C4-A3E7-D82AF83DAF23}"/>
              </a:ext>
            </a:extLst>
          </p:cNvPr>
          <p:cNvGrpSpPr/>
          <p:nvPr/>
        </p:nvGrpSpPr>
        <p:grpSpPr>
          <a:xfrm>
            <a:off x="0" y="3304488"/>
            <a:ext cx="2952440" cy="2301526"/>
            <a:chOff x="4943701" y="3252588"/>
            <a:chExt cx="3590652" cy="2534402"/>
          </a:xfrm>
        </p:grpSpPr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2241F856-3A04-89C2-7906-36820F7B8DF4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lowchart: Connector 57">
              <a:extLst>
                <a:ext uri="{FF2B5EF4-FFF2-40B4-BE49-F238E27FC236}">
                  <a16:creationId xmlns:a16="http://schemas.microsoft.com/office/drawing/2014/main" id="{DD7B926D-5238-C57A-A647-38705A58306F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DDC8634-BE91-7572-6A57-FE7C0D9B401F}"/>
                </a:ext>
              </a:extLst>
            </p:cNvPr>
            <p:cNvCxnSpPr>
              <a:cxnSpLocks/>
              <a:stCxn id="58" idx="0"/>
              <a:endCxn id="60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50A77450-29D0-AE37-A6C3-C2A3849768BC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3642B01-CD45-5DDC-E76C-308383F1FA18}"/>
                </a:ext>
              </a:extLst>
            </p:cNvPr>
            <p:cNvSpPr/>
            <p:nvPr/>
          </p:nvSpPr>
          <p:spPr>
            <a:xfrm>
              <a:off x="5891153" y="3314318"/>
              <a:ext cx="1750142" cy="91508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C5EF052-6E6A-4A25-99FE-6C39319ECB1B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2246512-93D4-0396-E81F-A72F3F8EFFE3}"/>
                </a:ext>
              </a:extLst>
            </p:cNvPr>
            <p:cNvCxnSpPr>
              <a:cxnSpLocks/>
              <a:stCxn id="60" idx="5"/>
              <a:endCxn id="57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7185E41-9828-33A9-01B5-BF7B5B899B97}"/>
              </a:ext>
            </a:extLst>
          </p:cNvPr>
          <p:cNvSpPr/>
          <p:nvPr/>
        </p:nvSpPr>
        <p:spPr>
          <a:xfrm>
            <a:off x="797358" y="-187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784AB3-0C78-2703-5E2C-B56AA344A13E}"/>
              </a:ext>
            </a:extLst>
          </p:cNvPr>
          <p:cNvSpPr/>
          <p:nvPr/>
        </p:nvSpPr>
        <p:spPr>
          <a:xfrm>
            <a:off x="592245" y="1598299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Complete the part-whole models in different ways. </a:t>
            </a:r>
          </a:p>
          <a:p>
            <a:pPr algn="ctr"/>
            <a:r>
              <a:rPr lang="en-US" sz="2800" dirty="0"/>
              <a:t>How many different ways can you make the whole?</a:t>
            </a:r>
            <a:endParaRPr lang="en-GB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799185-25BE-593D-3CFA-F8C0740EEA88}"/>
              </a:ext>
            </a:extLst>
          </p:cNvPr>
          <p:cNvGrpSpPr/>
          <p:nvPr/>
        </p:nvGrpSpPr>
        <p:grpSpPr>
          <a:xfrm>
            <a:off x="3010689" y="3352814"/>
            <a:ext cx="2952440" cy="2301526"/>
            <a:chOff x="4943701" y="3252588"/>
            <a:chExt cx="3590652" cy="2534402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326E490-2F5B-43B0-8C56-7352292B4BE8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6C194AD8-03A4-BF9D-9233-FD3075FE8BDD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35885BA-DCB2-F3D8-F6AE-8CDB085C92D6}"/>
                </a:ext>
              </a:extLst>
            </p:cNvPr>
            <p:cNvCxnSpPr>
              <a:cxnSpLocks/>
              <a:stCxn id="11" idx="0"/>
              <a:endCxn id="13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387B2468-3C6E-DEB2-7AA7-10BDA8981F31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7723AF-EEA4-7529-10F0-CE05A9414436}"/>
                </a:ext>
              </a:extLst>
            </p:cNvPr>
            <p:cNvSpPr/>
            <p:nvPr/>
          </p:nvSpPr>
          <p:spPr>
            <a:xfrm>
              <a:off x="5909504" y="3300844"/>
              <a:ext cx="1750142" cy="91508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19FD89-CD4E-38EB-A900-F6CC6A907FB2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293BEAA-DC47-DC1C-B6BA-092E9BD8D14C}"/>
                </a:ext>
              </a:extLst>
            </p:cNvPr>
            <p:cNvCxnSpPr>
              <a:cxnSpLocks/>
              <a:stCxn id="13" idx="5"/>
              <a:endCxn id="10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6B2995-ADB8-61B7-8605-097737DAE9A3}"/>
              </a:ext>
            </a:extLst>
          </p:cNvPr>
          <p:cNvGrpSpPr/>
          <p:nvPr/>
        </p:nvGrpSpPr>
        <p:grpSpPr>
          <a:xfrm rot="16200000">
            <a:off x="5872628" y="3301540"/>
            <a:ext cx="2952440" cy="2664179"/>
            <a:chOff x="4943701" y="2853240"/>
            <a:chExt cx="3590652" cy="2933750"/>
          </a:xfrm>
        </p:grpSpPr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A61CCA31-27F2-ABFF-517C-7FB688B9DAD2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2FC1A9CD-DFB4-FEE3-33D4-0008373C1764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04E5BE7-54E0-EEC6-32D7-69C3FFA719B6}"/>
                </a:ext>
              </a:extLst>
            </p:cNvPr>
            <p:cNvCxnSpPr>
              <a:cxnSpLocks/>
              <a:stCxn id="22" idx="0"/>
              <a:endCxn id="24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63B38DCF-9C9D-217F-FDE3-C655DAAC52AC}"/>
                </a:ext>
              </a:extLst>
            </p:cNvPr>
            <p:cNvSpPr/>
            <p:nvPr/>
          </p:nvSpPr>
          <p:spPr>
            <a:xfrm>
              <a:off x="6371783" y="3252589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ED8ADC-415F-6BEC-84EE-BC3301B0B4E2}"/>
                </a:ext>
              </a:extLst>
            </p:cNvPr>
            <p:cNvSpPr/>
            <p:nvPr/>
          </p:nvSpPr>
          <p:spPr>
            <a:xfrm rot="5400000">
              <a:off x="6095207" y="3140264"/>
              <a:ext cx="1584677" cy="10106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2788E5-51C2-5B1C-7AE0-D6D4CB205107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DA41D8-E398-B157-7A8B-25B10F40E690}"/>
                </a:ext>
              </a:extLst>
            </p:cNvPr>
            <p:cNvCxnSpPr>
              <a:cxnSpLocks/>
              <a:stCxn id="24" idx="5"/>
              <a:endCxn id="21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4F6700-16D3-C646-99B8-74D8FFC02DE1}"/>
              </a:ext>
            </a:extLst>
          </p:cNvPr>
          <p:cNvGrpSpPr/>
          <p:nvPr/>
        </p:nvGrpSpPr>
        <p:grpSpPr>
          <a:xfrm>
            <a:off x="-18615" y="4686968"/>
            <a:ext cx="3156014" cy="923331"/>
            <a:chOff x="8072" y="5885208"/>
            <a:chExt cx="3156014" cy="923331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41E6F80-32B4-C4FC-8B10-591353C8B935}"/>
                </a:ext>
              </a:extLst>
            </p:cNvPr>
            <p:cNvSpPr/>
            <p:nvPr/>
          </p:nvSpPr>
          <p:spPr>
            <a:xfrm>
              <a:off x="8072" y="5885209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31DDFC0-0074-1514-C4C3-016AB14D5565}"/>
                </a:ext>
              </a:extLst>
            </p:cNvPr>
            <p:cNvSpPr/>
            <p:nvPr/>
          </p:nvSpPr>
          <p:spPr>
            <a:xfrm>
              <a:off x="1725019" y="5885208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F514821-B4C6-AEF5-C465-76A857452BCD}"/>
              </a:ext>
            </a:extLst>
          </p:cNvPr>
          <p:cNvGrpSpPr/>
          <p:nvPr/>
        </p:nvGrpSpPr>
        <p:grpSpPr>
          <a:xfrm>
            <a:off x="3027911" y="4710112"/>
            <a:ext cx="3156014" cy="923331"/>
            <a:chOff x="8072" y="5885208"/>
            <a:chExt cx="3156014" cy="92333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63698E8-41EA-5ADA-5BD5-A23055578146}"/>
                </a:ext>
              </a:extLst>
            </p:cNvPr>
            <p:cNvSpPr/>
            <p:nvPr/>
          </p:nvSpPr>
          <p:spPr>
            <a:xfrm>
              <a:off x="8072" y="5885209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0D0DF7F-517C-D9E2-5AA4-899DD736CCD4}"/>
                </a:ext>
              </a:extLst>
            </p:cNvPr>
            <p:cNvSpPr/>
            <p:nvPr/>
          </p:nvSpPr>
          <p:spPr>
            <a:xfrm>
              <a:off x="1725019" y="5885208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86D9BAC-FFEA-6FBB-9DE7-F864A70DEC08}"/>
              </a:ext>
            </a:extLst>
          </p:cNvPr>
          <p:cNvGrpSpPr/>
          <p:nvPr/>
        </p:nvGrpSpPr>
        <p:grpSpPr>
          <a:xfrm>
            <a:off x="7359514" y="3153941"/>
            <a:ext cx="1440357" cy="2596056"/>
            <a:chOff x="8072" y="5885209"/>
            <a:chExt cx="1440357" cy="2596056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9D7602A-CC08-E7F8-A78A-AB531CE913E6}"/>
                </a:ext>
              </a:extLst>
            </p:cNvPr>
            <p:cNvSpPr/>
            <p:nvPr/>
          </p:nvSpPr>
          <p:spPr>
            <a:xfrm>
              <a:off x="8072" y="5885209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8F1552-80C1-0034-BE1D-DEF9AAB19B09}"/>
                </a:ext>
              </a:extLst>
            </p:cNvPr>
            <p:cNvSpPr/>
            <p:nvPr/>
          </p:nvSpPr>
          <p:spPr>
            <a:xfrm>
              <a:off x="9362" y="755793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4928464" y="354807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940" y="2169039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631435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96994" y="1961226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part-whole model is correct.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164981-43BF-02D0-9D6F-94F67773DFAB}"/>
              </a:ext>
            </a:extLst>
          </p:cNvPr>
          <p:cNvGrpSpPr/>
          <p:nvPr/>
        </p:nvGrpSpPr>
        <p:grpSpPr>
          <a:xfrm>
            <a:off x="3264308" y="3895881"/>
            <a:ext cx="3103223" cy="2301526"/>
            <a:chOff x="3264308" y="3895881"/>
            <a:chExt cx="3103223" cy="23015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6DA466F-F44F-001B-ED2D-957AAB3253A3}"/>
                </a:ext>
              </a:extLst>
            </p:cNvPr>
            <p:cNvGrpSpPr/>
            <p:nvPr/>
          </p:nvGrpSpPr>
          <p:grpSpPr>
            <a:xfrm>
              <a:off x="3264310" y="3895881"/>
              <a:ext cx="2952440" cy="2301526"/>
              <a:chOff x="4943701" y="3252588"/>
              <a:chExt cx="3590652" cy="2534402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AB91BFC4-717F-1C24-2C0E-FBA8E0FDB3C1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1EDE65E0-D075-0B33-A6F5-A9E0FA4810A8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AF62599-A5B5-AC14-F4B4-0208CD83D484}"/>
                  </a:ext>
                </a:extLst>
              </p:cNvPr>
              <p:cNvCxnSpPr>
                <a:cxnSpLocks/>
                <a:stCxn id="10" idx="0"/>
                <a:endCxn id="12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1DC98881-7C0A-5DF4-E4E9-7BAC952C514B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D1035D9-08FB-79F2-E775-D934FD963992}"/>
                  </a:ext>
                </a:extLst>
              </p:cNvPr>
              <p:cNvSpPr/>
              <p:nvPr/>
            </p:nvSpPr>
            <p:spPr>
              <a:xfrm>
                <a:off x="5864076" y="3342979"/>
                <a:ext cx="1750142" cy="91508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4800" b="1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17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48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CEFF3D-AF08-3759-FE20-B222814B46A9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D6C96D3-5DA3-F9D5-108C-D173C4EDB4D1}"/>
                  </a:ext>
                </a:extLst>
              </p:cNvPr>
              <p:cNvCxnSpPr>
                <a:cxnSpLocks/>
                <a:stCxn id="12" idx="5"/>
                <a:endCxn id="9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0A2EC8-30C8-9E37-D56B-037EA6201BFB}"/>
                </a:ext>
              </a:extLst>
            </p:cNvPr>
            <p:cNvSpPr/>
            <p:nvPr/>
          </p:nvSpPr>
          <p:spPr>
            <a:xfrm>
              <a:off x="3264309" y="5253178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729682-EB6C-ECC6-DF7A-F4FC85B9E9FC}"/>
                </a:ext>
              </a:extLst>
            </p:cNvPr>
            <p:cNvSpPr/>
            <p:nvPr/>
          </p:nvSpPr>
          <p:spPr>
            <a:xfrm>
              <a:off x="3264308" y="5254651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86E1E1D-9714-FC14-A416-A02EB4754F9C}"/>
                </a:ext>
              </a:extLst>
            </p:cNvPr>
            <p:cNvSpPr/>
            <p:nvPr/>
          </p:nvSpPr>
          <p:spPr>
            <a:xfrm>
              <a:off x="4928464" y="527407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556</TotalTime>
  <Words>137</Words>
  <Application>Microsoft Office PowerPoint</Application>
  <PresentationFormat>On-screen Show (4:3)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36</cp:revision>
  <dcterms:created xsi:type="dcterms:W3CDTF">2013-01-27T09:14:16Z</dcterms:created>
  <dcterms:modified xsi:type="dcterms:W3CDTF">2026-04-28T06:21:46Z</dcterms:modified>
  <cp:category/>
</cp:coreProperties>
</file>