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9" r:id="rId3"/>
    <p:sldId id="274" r:id="rId4"/>
    <p:sldId id="273" r:id="rId5"/>
    <p:sldId id="275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0776" y="2456985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D0E86-0140-B563-A371-E86701D50DF7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369494" y="4221470"/>
            <a:ext cx="12191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908532" y="4210596"/>
            <a:ext cx="1045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03062" y="4983313"/>
            <a:ext cx="10486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37335"/>
            <a:ext cx="10454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212206" y="549196"/>
            <a:ext cx="1630392" cy="8374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Whole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1C9200A-02EF-1917-A1E3-BE35316C8C10}"/>
              </a:ext>
            </a:extLst>
          </p:cNvPr>
          <p:cNvGrpSpPr/>
          <p:nvPr/>
        </p:nvGrpSpPr>
        <p:grpSpPr>
          <a:xfrm>
            <a:off x="1082650" y="1557868"/>
            <a:ext cx="6458596" cy="1261185"/>
            <a:chOff x="1082650" y="1557868"/>
            <a:chExt cx="6458596" cy="126118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3F58EC9-6958-6AA8-06F8-8244A9B85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2610" y="1557868"/>
              <a:ext cx="718636" cy="1261185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7300B2-53B2-6398-8C84-267FB79680F1}"/>
                </a:ext>
              </a:extLst>
            </p:cNvPr>
            <p:cNvGrpSpPr/>
            <p:nvPr/>
          </p:nvGrpSpPr>
          <p:grpSpPr>
            <a:xfrm>
              <a:off x="1082650" y="1557868"/>
              <a:ext cx="6074306" cy="1261185"/>
              <a:chOff x="1082650" y="1557868"/>
              <a:chExt cx="6074306" cy="1261185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81385EE-9F2C-2AB1-D85B-9D27AFEBD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031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A1B917A-85B1-AEB5-337E-D11DC8E35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320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0A6176B-9543-9C80-3531-BCF5C94A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873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628E4B0-3F4B-F13A-1385-E2A16C077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816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79D6F87-74FF-B8EC-23E2-0BFDA1CD6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245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1E4DE1F1-C609-325D-08CD-5AF4F9490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808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1DA5656-DCB1-A004-337F-9BB4756CD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09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5B190B7-1DBF-6FAD-4E2B-F378EBAE8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138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E3BA4DBF-02D0-83B6-CEE3-BA6D441A5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650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CE57B624-E8D7-1ED7-762E-B5671C714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693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C7C791D-59DF-4D36-93A0-20E16DF5F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22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6A4FCB3-5592-8C12-5B9D-1CDC2B07E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3124" y="1557868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DB8D53D6-C441-034C-F95F-5F44BD853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549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68A0CB5-59F3-D339-B970-6328B423A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54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59AA6A1D-0F04-99F4-5569-BF24947A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585" y="1557868"/>
                <a:ext cx="718636" cy="1261177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E63CCB-E5D0-60B3-F913-E470785D257D}"/>
              </a:ext>
            </a:extLst>
          </p:cNvPr>
          <p:cNvGrpSpPr/>
          <p:nvPr/>
        </p:nvGrpSpPr>
        <p:grpSpPr>
          <a:xfrm>
            <a:off x="7197356" y="1551033"/>
            <a:ext cx="1871717" cy="1264547"/>
            <a:chOff x="7200455" y="1557868"/>
            <a:chExt cx="1871717" cy="1264547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173EDCB-0DFD-4183-519D-49D7BDD4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9672" y="1557868"/>
              <a:ext cx="718423" cy="126081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42DC887-08E9-18FB-4E8B-011C04BDC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3749" y="1557868"/>
              <a:ext cx="718423" cy="126081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08158F-9E55-3BD0-12D8-18945066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455" y="1561603"/>
              <a:ext cx="718423" cy="126081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02B099-57D0-8247-1618-4895F744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4532" y="1561603"/>
              <a:ext cx="718423" cy="1260812"/>
            </a:xfrm>
            <a:prstGeom prst="rect">
              <a:avLst/>
            </a:prstGeom>
          </p:spPr>
        </p:pic>
      </p:grpSp>
      <p:sp>
        <p:nvSpPr>
          <p:cNvPr id="95" name="Left Brace 94">
            <a:extLst>
              <a:ext uri="{FF2B5EF4-FFF2-40B4-BE49-F238E27FC236}">
                <a16:creationId xmlns:a16="http://schemas.microsoft.com/office/drawing/2014/main" id="{68422514-CEC1-1D91-D7A0-93458C3E5341}"/>
              </a:ext>
            </a:extLst>
          </p:cNvPr>
          <p:cNvSpPr/>
          <p:nvPr/>
        </p:nvSpPr>
        <p:spPr>
          <a:xfrm rot="5400000">
            <a:off x="4838382" y="-220965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51CC7E-8F52-A382-7549-5522664BF29F}"/>
              </a:ext>
            </a:extLst>
          </p:cNvPr>
          <p:cNvSpPr txBox="1"/>
          <p:nvPr/>
        </p:nvSpPr>
        <p:spPr>
          <a:xfrm>
            <a:off x="3358769" y="27710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5EC9D814-EF3F-D232-8350-A287BA41413D}"/>
              </a:ext>
            </a:extLst>
          </p:cNvPr>
          <p:cNvSpPr/>
          <p:nvPr/>
        </p:nvSpPr>
        <p:spPr>
          <a:xfrm rot="16200000">
            <a:off x="4082746" y="-296623"/>
            <a:ext cx="447367" cy="61353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8DE7246E-AA24-6DA7-6467-636FE3B7F5F1}"/>
              </a:ext>
            </a:extLst>
          </p:cNvPr>
          <p:cNvSpPr/>
          <p:nvPr/>
        </p:nvSpPr>
        <p:spPr>
          <a:xfrm rot="16200000">
            <a:off x="7909358" y="2017014"/>
            <a:ext cx="447367" cy="15179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B25523-30A0-BC3B-98A9-E6632AC925B1}"/>
              </a:ext>
            </a:extLst>
          </p:cNvPr>
          <p:cNvSpPr txBox="1"/>
          <p:nvPr/>
        </p:nvSpPr>
        <p:spPr>
          <a:xfrm>
            <a:off x="7177430" y="275973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509362" y="4272152"/>
            <a:ext cx="11199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25552" y="4210596"/>
            <a:ext cx="8379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76403" y="4256146"/>
            <a:ext cx="11199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061949" y="5573345"/>
            <a:ext cx="1143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33256" y="5551505"/>
            <a:ext cx="1143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ABC2AC-B270-45BB-0063-8A1A43C00120}"/>
              </a:ext>
            </a:extLst>
          </p:cNvPr>
          <p:cNvGrpSpPr/>
          <p:nvPr/>
        </p:nvGrpSpPr>
        <p:grpSpPr>
          <a:xfrm>
            <a:off x="1066876" y="701269"/>
            <a:ext cx="7989522" cy="2730623"/>
            <a:chOff x="703720" y="1012485"/>
            <a:chExt cx="7989522" cy="27306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32F2C8-1E05-FB94-6363-F8A0845F026A}"/>
                </a:ext>
              </a:extLst>
            </p:cNvPr>
            <p:cNvGrpSpPr/>
            <p:nvPr/>
          </p:nvGrpSpPr>
          <p:grpSpPr>
            <a:xfrm>
              <a:off x="703720" y="1874595"/>
              <a:ext cx="7989522" cy="1264547"/>
              <a:chOff x="703720" y="1990263"/>
              <a:chExt cx="7989522" cy="126454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C43636B-B996-F90A-D174-9BD4F7AB2148}"/>
                  </a:ext>
                </a:extLst>
              </p:cNvPr>
              <p:cNvGrpSpPr/>
              <p:nvPr/>
            </p:nvGrpSpPr>
            <p:grpSpPr>
              <a:xfrm>
                <a:off x="703720" y="1990263"/>
                <a:ext cx="7989522" cy="1261185"/>
                <a:chOff x="1047153" y="1396155"/>
                <a:chExt cx="7989522" cy="1261185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456AA6B9-21E5-4014-2890-3963ECC3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49460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891ADFDD-0E01-514F-6C37-7A75419C3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538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05E481E2-D98F-22AF-6EB4-E95BF063B1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34175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DAE2FB54-14C4-46A2-4B14-0616627791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18252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1556AA99-3749-1CC2-D0A3-17CFC0297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853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C4B1EBD-02EE-096F-0C9A-80CFB1363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0282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78EFFF4-D822-EBED-A193-CE4CA458A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8711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30AFF79B-50F7-2F8D-0514-AA9CB4B182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8376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5988DDD8-00DB-E85E-EB38-1BAA615031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5266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5051F22-700A-7C31-A8DF-FC5AE5D94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3695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3D1673CE-D1B8-B85B-89A2-EB58328DB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7311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1177BCF6-7D49-BD3D-6475-5EC6D6EF1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8160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027EB449-B3AC-E09B-35FB-FDD88DA9B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6589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4C13527-3793-05DE-917A-39677DC17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7153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71D2412B-1420-414B-5E8D-F80DBFBDF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3144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081491C5-66CE-13CE-CC56-FC577B2AD9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1573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F6ABF4B9-18C6-50B0-90FC-305E8B925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97627" y="1396155"/>
                  <a:ext cx="718636" cy="1261180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ADEFC9AE-9712-1FAB-7132-F0716AA973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4999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D999027-9A06-C266-8362-1BC15AFF8F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604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16507A3-C63C-8B72-0049-C12C1ABED7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30088" y="1396155"/>
                  <a:ext cx="718636" cy="1261177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5E47C22-2392-93EE-C44A-E6B730AFC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1525" y="1993998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F4E33E1-F237-8A59-A8DC-C511DD27A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5602" y="1993998"/>
                <a:ext cx="718423" cy="1260812"/>
              </a:xfrm>
              <a:prstGeom prst="rect">
                <a:avLst/>
              </a:prstGeom>
            </p:spPr>
          </p:pic>
        </p:grp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8D4AD74-6C46-853F-5129-43A73584A6FA}"/>
                </a:ext>
              </a:extLst>
            </p:cNvPr>
            <p:cNvSpPr/>
            <p:nvPr/>
          </p:nvSpPr>
          <p:spPr>
            <a:xfrm rot="5400000">
              <a:off x="4459452" y="-1909434"/>
              <a:ext cx="447367" cy="765985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81BEA-AB8B-D09B-161E-38C0EE5231B3}"/>
                </a:ext>
              </a:extLst>
            </p:cNvPr>
            <p:cNvSpPr txBox="1"/>
            <p:nvPr/>
          </p:nvSpPr>
          <p:spPr>
            <a:xfrm>
              <a:off x="2614079" y="3071257"/>
              <a:ext cx="1891643" cy="671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Part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4F352904-E110-C028-14F2-4376F73B14A3}"/>
                </a:ext>
              </a:extLst>
            </p:cNvPr>
            <p:cNvSpPr/>
            <p:nvPr/>
          </p:nvSpPr>
          <p:spPr>
            <a:xfrm rot="16200000">
              <a:off x="3333765" y="373647"/>
              <a:ext cx="447367" cy="539521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3520B244-191F-A11E-92D0-55005C7610E8}"/>
                </a:ext>
              </a:extLst>
            </p:cNvPr>
            <p:cNvSpPr/>
            <p:nvPr/>
          </p:nvSpPr>
          <p:spPr>
            <a:xfrm rot="16200000">
              <a:off x="7161575" y="1948380"/>
              <a:ext cx="447367" cy="225561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E41356-A7F5-694C-EAEB-6F3E882588F1}"/>
                </a:ext>
              </a:extLst>
            </p:cNvPr>
            <p:cNvSpPr txBox="1"/>
            <p:nvPr/>
          </p:nvSpPr>
          <p:spPr>
            <a:xfrm>
              <a:off x="3735522" y="1012485"/>
              <a:ext cx="1891643" cy="754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/>
                <a:t>Whole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4F7AA1-8972-821D-BE66-6E44B6BA47E8}"/>
                </a:ext>
              </a:extLst>
            </p:cNvPr>
            <p:cNvSpPr txBox="1"/>
            <p:nvPr/>
          </p:nvSpPr>
          <p:spPr>
            <a:xfrm>
              <a:off x="6442252" y="3050370"/>
              <a:ext cx="1891643" cy="671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Part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B92E470-C6AD-307E-8B47-CB849A8A64E1}"/>
                </a:ext>
              </a:extLst>
            </p:cNvPr>
            <p:cNvGrpSpPr/>
            <p:nvPr/>
          </p:nvGrpSpPr>
          <p:grpSpPr>
            <a:xfrm>
              <a:off x="6062872" y="1872181"/>
              <a:ext cx="1102500" cy="1260812"/>
              <a:chOff x="1385913" y="3442187"/>
              <a:chExt cx="1102500" cy="126081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C3B2F30-89F8-3C0D-9DA1-FDD49F716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BDF20631-971C-655D-9D52-D2E4F522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306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802189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4448212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6126597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802189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4448212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6126597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3627659" y="419395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3627659" y="553706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5316316" y="422054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5330184" y="553059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2716921" y="4448866"/>
            <a:ext cx="8379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4226208" y="4474018"/>
            <a:ext cx="10505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5914914" y="4446899"/>
            <a:ext cx="11907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2545026" y="5806289"/>
            <a:ext cx="10690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4342399" y="5745751"/>
            <a:ext cx="8379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5999652" y="5785408"/>
            <a:ext cx="1069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A02682-6C81-3704-3B02-5B6A187A2CD8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2B80E3-F90F-3CDD-6967-FA788E2B703F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BE1C867-B828-BC90-494F-C3D7E0ADD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4E3B9BD-7ACD-9964-A7EB-43ADE89EC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ADFFD0A-A8ED-EACD-F93F-E6E54137C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F8A7299-3FB8-1D3D-A7DE-2B4063CFA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774B45A-59B0-53DC-9A73-22A970025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150EE9E-95D7-9DCD-82E9-AD954460E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BE2EF29-D107-DB60-DADD-8B967A698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7B1B6B4-4EDA-62FC-1D56-48E1F2C1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DF8C5DE-C919-EE0C-970E-6A27F1A76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CEBC100-E748-DAAE-0ECA-55CA8EE4C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9D63F1B-AFC3-3394-D165-26898EA52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AB75817-B53A-19BC-6830-E82020C39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3753D86-1E84-F9D7-DB93-37B68B361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490AD78-1F45-CCFE-0850-1AEFF43D0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3B6146D-770A-9019-F3D9-3BA101359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3BB9C6A-ADB2-0324-0822-E63381890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71D2304-5A15-AD9A-6AF0-A55CFD693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6AF13AB-8046-CF45-C9A9-8C549A7DF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C150809-2BFB-3917-10C9-D9E4D450E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07854AF-32DC-9E8F-F84A-45FA39F81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4EFBC7-8161-243B-B75F-63AC8043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A6292F-E0B9-5F02-37B6-C8256D0C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6" name="Left Brace 65">
            <a:extLst>
              <a:ext uri="{FF2B5EF4-FFF2-40B4-BE49-F238E27FC236}">
                <a16:creationId xmlns:a16="http://schemas.microsoft.com/office/drawing/2014/main" id="{DE8B9846-84E0-70EE-A105-7B5910C7ADC7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B32786-BA83-88B8-095A-FD02D2CC0E95}"/>
              </a:ext>
            </a:extLst>
          </p:cNvPr>
          <p:cNvSpPr txBox="1"/>
          <p:nvPr/>
        </p:nvSpPr>
        <p:spPr>
          <a:xfrm>
            <a:off x="92150" y="3088351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90D9A614-8A0E-D968-AAE6-555C89777260}"/>
              </a:ext>
            </a:extLst>
          </p:cNvPr>
          <p:cNvSpPr/>
          <p:nvPr/>
        </p:nvSpPr>
        <p:spPr>
          <a:xfrm rot="16200000">
            <a:off x="815905" y="2891508"/>
            <a:ext cx="447367" cy="3594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2C2F3E55-D6BE-012B-DD4F-3F0FF5034531}"/>
              </a:ext>
            </a:extLst>
          </p:cNvPr>
          <p:cNvSpPr/>
          <p:nvPr/>
        </p:nvSpPr>
        <p:spPr>
          <a:xfrm rot="16200000">
            <a:off x="4642517" y="-570678"/>
            <a:ext cx="447367" cy="7293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E124CB-C83F-5E7F-932E-B9EFA837E842}"/>
              </a:ext>
            </a:extLst>
          </p:cNvPr>
          <p:cNvSpPr txBox="1"/>
          <p:nvPr/>
        </p:nvSpPr>
        <p:spPr>
          <a:xfrm>
            <a:off x="3743489" y="103169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6FB4AE-0D5B-FB52-B733-7B85D41719CB}"/>
              </a:ext>
            </a:extLst>
          </p:cNvPr>
          <p:cNvSpPr txBox="1"/>
          <p:nvPr/>
        </p:nvSpPr>
        <p:spPr>
          <a:xfrm>
            <a:off x="3917524" y="3093272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D6CD547-C7EE-587D-DB38-8CA908646DBE}"/>
              </a:ext>
            </a:extLst>
          </p:cNvPr>
          <p:cNvGrpSpPr/>
          <p:nvPr/>
        </p:nvGrpSpPr>
        <p:grpSpPr>
          <a:xfrm>
            <a:off x="6062872" y="1872181"/>
            <a:ext cx="1102500" cy="1260812"/>
            <a:chOff x="1385913" y="3442187"/>
            <a:chExt cx="1102500" cy="126081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047AE91-138A-3F54-3D34-CBCF0A4D2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83A7060-2A27-35BD-0D69-3027F0FE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0E39B8-A78A-526D-B901-BA46158C937D}"/>
              </a:ext>
            </a:extLst>
          </p:cNvPr>
          <p:cNvGrpSpPr/>
          <p:nvPr/>
        </p:nvGrpSpPr>
        <p:grpSpPr>
          <a:xfrm>
            <a:off x="3006972" y="1871193"/>
            <a:ext cx="3394569" cy="1261800"/>
            <a:chOff x="-1931557" y="3937057"/>
            <a:chExt cx="3394569" cy="1261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F6B918D-C327-FFDD-5F17-BE8AF70FE09E}"/>
                </a:ext>
              </a:extLst>
            </p:cNvPr>
            <p:cNvGrpSpPr/>
            <p:nvPr/>
          </p:nvGrpSpPr>
          <p:grpSpPr>
            <a:xfrm>
              <a:off x="-398780" y="3937551"/>
              <a:ext cx="1102500" cy="1260812"/>
              <a:chOff x="1385913" y="3442187"/>
              <a:chExt cx="1102500" cy="1260812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CD60291D-A0BA-7AE4-D72B-149629B86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EE563FB-9685-9CD0-4E0D-4B40CB9EB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8B5A84A-38D1-4B79-3E14-35856BF0DDF5}"/>
                </a:ext>
              </a:extLst>
            </p:cNvPr>
            <p:cNvGrpSpPr/>
            <p:nvPr/>
          </p:nvGrpSpPr>
          <p:grpSpPr>
            <a:xfrm>
              <a:off x="360512" y="3937057"/>
              <a:ext cx="1102500" cy="1260812"/>
              <a:chOff x="1376769" y="3442187"/>
              <a:chExt cx="1102500" cy="1260812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197DFE77-F3D5-23DF-1C8B-40E91D965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6769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57B977D9-FC30-E20D-184E-F41805B2E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0846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210E474-9ECE-AAAB-CEB3-FE7891C126F3}"/>
                </a:ext>
              </a:extLst>
            </p:cNvPr>
            <p:cNvGrpSpPr/>
            <p:nvPr/>
          </p:nvGrpSpPr>
          <p:grpSpPr>
            <a:xfrm>
              <a:off x="-1931557" y="3938045"/>
              <a:ext cx="1102500" cy="1260812"/>
              <a:chOff x="1385913" y="3442187"/>
              <a:chExt cx="1102500" cy="1260812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61301B21-E7D9-2D51-4004-07D36AF8E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DCB3B9EC-B36E-C96D-6132-2443C6639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52A97C0-B4C4-8D71-89A4-AAC343F4EA5A}"/>
                </a:ext>
              </a:extLst>
            </p:cNvPr>
            <p:cNvGrpSpPr/>
            <p:nvPr/>
          </p:nvGrpSpPr>
          <p:grpSpPr>
            <a:xfrm>
              <a:off x="-1163121" y="3937551"/>
              <a:ext cx="1102500" cy="1260812"/>
              <a:chOff x="1385913" y="3442187"/>
              <a:chExt cx="1102500" cy="126081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012658F-5500-7AAB-EEBC-048D8DCD4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4B063BDA-B55A-0864-AB0E-33F005856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2F563DD-1593-750B-BA1B-EF5FD04A59CF}"/>
              </a:ext>
            </a:extLst>
          </p:cNvPr>
          <p:cNvGrpSpPr/>
          <p:nvPr/>
        </p:nvGrpSpPr>
        <p:grpSpPr>
          <a:xfrm>
            <a:off x="1475763" y="1879029"/>
            <a:ext cx="1102500" cy="1260812"/>
            <a:chOff x="1385913" y="3442187"/>
            <a:chExt cx="1102500" cy="1260812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2939A5C-99D9-803A-61D0-8CC0711E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DA52492-19F1-8CC4-3781-A581EA97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CE6076-8C80-D2EA-360C-E2B7CBA2EA11}"/>
              </a:ext>
            </a:extLst>
          </p:cNvPr>
          <p:cNvGrpSpPr/>
          <p:nvPr/>
        </p:nvGrpSpPr>
        <p:grpSpPr>
          <a:xfrm>
            <a:off x="2244199" y="1878535"/>
            <a:ext cx="1102500" cy="1260812"/>
            <a:chOff x="1385913" y="3442187"/>
            <a:chExt cx="1102500" cy="1260812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A16851D-00C8-195F-A2CB-EED21F3C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CE0DBF5B-2359-887A-0DEE-923055675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0FD05A7B-0599-4395-E251-06351E566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35" y="1876569"/>
            <a:ext cx="718423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86A9D-5CD4-4D95-0607-BEBBB4478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A5AE74-D3CC-6FCB-9297-CADCDA3B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2767D73-10CD-493D-C8D4-D5FEB39E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0169A2FA-92C5-ECA9-4A51-832B8076C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2A27D3-1E33-CDF6-2000-79795506D33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CCFCE9-3A49-3B46-0617-4803C983D315}"/>
              </a:ext>
            </a:extLst>
          </p:cNvPr>
          <p:cNvSpPr/>
          <p:nvPr/>
        </p:nvSpPr>
        <p:spPr>
          <a:xfrm>
            <a:off x="2802189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C6C86C-B845-9E04-BEF9-FC0293556814}"/>
              </a:ext>
            </a:extLst>
          </p:cNvPr>
          <p:cNvSpPr/>
          <p:nvPr/>
        </p:nvSpPr>
        <p:spPr>
          <a:xfrm>
            <a:off x="4448212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74BC89-9EA2-76A2-F8E4-2B688C12387D}"/>
              </a:ext>
            </a:extLst>
          </p:cNvPr>
          <p:cNvSpPr/>
          <p:nvPr/>
        </p:nvSpPr>
        <p:spPr>
          <a:xfrm>
            <a:off x="6126597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4AEB87-E786-7332-944D-CDE5CF13F81B}"/>
              </a:ext>
            </a:extLst>
          </p:cNvPr>
          <p:cNvSpPr/>
          <p:nvPr/>
        </p:nvSpPr>
        <p:spPr>
          <a:xfrm>
            <a:off x="2802189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9E54D3-8755-BD0E-84EA-835291898318}"/>
              </a:ext>
            </a:extLst>
          </p:cNvPr>
          <p:cNvSpPr/>
          <p:nvPr/>
        </p:nvSpPr>
        <p:spPr>
          <a:xfrm>
            <a:off x="4448212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D0204E-528F-46AB-D7D9-5B1A3CA7C5A4}"/>
              </a:ext>
            </a:extLst>
          </p:cNvPr>
          <p:cNvSpPr/>
          <p:nvPr/>
        </p:nvSpPr>
        <p:spPr>
          <a:xfrm>
            <a:off x="6126597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EAE85-C111-8FB6-F957-6EEB33BEB210}"/>
              </a:ext>
            </a:extLst>
          </p:cNvPr>
          <p:cNvSpPr txBox="1"/>
          <p:nvPr/>
        </p:nvSpPr>
        <p:spPr>
          <a:xfrm>
            <a:off x="3627659" y="419395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80F1B-1125-7556-48F0-688C8A4CA2C6}"/>
              </a:ext>
            </a:extLst>
          </p:cNvPr>
          <p:cNvSpPr txBox="1"/>
          <p:nvPr/>
        </p:nvSpPr>
        <p:spPr>
          <a:xfrm>
            <a:off x="3627659" y="553706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4E7845-D8DB-88B9-FE22-E2D10621144A}"/>
              </a:ext>
            </a:extLst>
          </p:cNvPr>
          <p:cNvSpPr txBox="1"/>
          <p:nvPr/>
        </p:nvSpPr>
        <p:spPr>
          <a:xfrm>
            <a:off x="5316316" y="422054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79FF7-40DA-3501-16C8-93D395410F4A}"/>
              </a:ext>
            </a:extLst>
          </p:cNvPr>
          <p:cNvSpPr txBox="1"/>
          <p:nvPr/>
        </p:nvSpPr>
        <p:spPr>
          <a:xfrm>
            <a:off x="5330184" y="553059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77C56A-8189-D49C-FB8D-69BB1B1B6E6F}"/>
              </a:ext>
            </a:extLst>
          </p:cNvPr>
          <p:cNvSpPr/>
          <p:nvPr/>
        </p:nvSpPr>
        <p:spPr>
          <a:xfrm>
            <a:off x="2464304" y="4448772"/>
            <a:ext cx="11907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FD9BC8-5AAA-513E-EAC4-2083B58F6052}"/>
              </a:ext>
            </a:extLst>
          </p:cNvPr>
          <p:cNvSpPr/>
          <p:nvPr/>
        </p:nvSpPr>
        <p:spPr>
          <a:xfrm>
            <a:off x="4366029" y="439286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9F322-EE26-A355-4458-0B3C56C834D0}"/>
              </a:ext>
            </a:extLst>
          </p:cNvPr>
          <p:cNvSpPr/>
          <p:nvPr/>
        </p:nvSpPr>
        <p:spPr>
          <a:xfrm>
            <a:off x="5914914" y="4446899"/>
            <a:ext cx="11907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6063EE-C2F2-434C-7524-4388BDA6CC6D}"/>
              </a:ext>
            </a:extLst>
          </p:cNvPr>
          <p:cNvSpPr/>
          <p:nvPr/>
        </p:nvSpPr>
        <p:spPr>
          <a:xfrm>
            <a:off x="2693291" y="5749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575FAF-6B16-8BDC-1895-5DD8E91D00E6}"/>
              </a:ext>
            </a:extLst>
          </p:cNvPr>
          <p:cNvSpPr/>
          <p:nvPr/>
        </p:nvSpPr>
        <p:spPr>
          <a:xfrm>
            <a:off x="4288783" y="5235628"/>
            <a:ext cx="10750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BEFFA9-1012-7458-FC4B-2B95D5285D47}"/>
              </a:ext>
            </a:extLst>
          </p:cNvPr>
          <p:cNvSpPr/>
          <p:nvPr/>
        </p:nvSpPr>
        <p:spPr>
          <a:xfrm>
            <a:off x="5954479" y="5766371"/>
            <a:ext cx="1069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53E547-702F-9FDC-A0CB-23BC35CF597E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A33C65-EA16-7B63-3D46-52C3DA33AB70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B9E4F41-32E0-0063-F8C7-3FC41A471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4AC54D1-DD55-725D-DFCE-944E9E45D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D5E630E-8285-7890-2964-236AC40A7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F798D95-44C3-96C0-A2DF-CB298F7E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3BB5777-AE8F-F644-EEE5-7BAEA77B3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E3F570C-5C6D-C388-548A-84E6E5754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691B55D-8205-FE81-749B-C8245E91D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497128E-466A-308A-E84C-43F689CAB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4CB6250-E273-2108-BB58-E957D4E50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AD6378-A547-463A-438E-086144449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3ED8B64F-92E4-35E4-1097-9D851E1FB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9F29709-44B1-B433-8D1B-6DCFAB4CA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73B0CA1-312B-C381-14B7-52A7C525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501384F-C19D-BC09-5136-F9314074E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C955FDD-9A8B-72C4-F2BA-28192DA08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92B12AC-1CB4-3AA6-3610-DED10D43F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4D59FDC-2336-4B20-7E08-B3C1B1ED6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0F45B3E-C1FB-73FF-1A9F-723433CA6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48E1C3E-2E6B-D031-5CF8-6E58C0F92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B62526C-1519-85DF-9F33-1E24ACAB4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4E38EF-3C1B-E955-ED45-C8F66525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5" name="Left Brace 64">
            <a:extLst>
              <a:ext uri="{FF2B5EF4-FFF2-40B4-BE49-F238E27FC236}">
                <a16:creationId xmlns:a16="http://schemas.microsoft.com/office/drawing/2014/main" id="{9C22557F-8E89-C1CD-99AC-332C7F2BA106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C4542D-676C-465C-EEA7-FA3F5FA0E44A}"/>
              </a:ext>
            </a:extLst>
          </p:cNvPr>
          <p:cNvSpPr txBox="1"/>
          <p:nvPr/>
        </p:nvSpPr>
        <p:spPr>
          <a:xfrm>
            <a:off x="3164743" y="3107211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7D2E7829-4D38-C587-59B4-22B9069BB945}"/>
              </a:ext>
            </a:extLst>
          </p:cNvPr>
          <p:cNvSpPr/>
          <p:nvPr/>
        </p:nvSpPr>
        <p:spPr>
          <a:xfrm rot="16200000">
            <a:off x="3886697" y="-179284"/>
            <a:ext cx="447367" cy="6501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4B4B95E6-38D6-F20D-DC05-68DD3C6B979E}"/>
              </a:ext>
            </a:extLst>
          </p:cNvPr>
          <p:cNvSpPr/>
          <p:nvPr/>
        </p:nvSpPr>
        <p:spPr>
          <a:xfrm rot="16200000">
            <a:off x="7713308" y="2500112"/>
            <a:ext cx="447367" cy="1152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4739C0-334C-5B84-928D-C5BD91CE943C}"/>
              </a:ext>
            </a:extLst>
          </p:cNvPr>
          <p:cNvSpPr txBox="1"/>
          <p:nvPr/>
        </p:nvSpPr>
        <p:spPr>
          <a:xfrm>
            <a:off x="3743489" y="103169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C73F49-29A7-4E33-E882-6DACF5E446D7}"/>
              </a:ext>
            </a:extLst>
          </p:cNvPr>
          <p:cNvSpPr txBox="1"/>
          <p:nvPr/>
        </p:nvSpPr>
        <p:spPr>
          <a:xfrm>
            <a:off x="6908228" y="3093272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15687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23219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23703" y="5084129"/>
            <a:ext cx="1021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33309" y="4494696"/>
            <a:ext cx="109126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232F40-18B1-3CA6-6E67-E0425172EB6A}"/>
              </a:ext>
            </a:extLst>
          </p:cNvPr>
          <p:cNvGrpSpPr/>
          <p:nvPr/>
        </p:nvGrpSpPr>
        <p:grpSpPr>
          <a:xfrm>
            <a:off x="1154478" y="1344938"/>
            <a:ext cx="7989522" cy="1264547"/>
            <a:chOff x="703720" y="1990263"/>
            <a:chExt cx="7989522" cy="12645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25DE7E-79DF-0BE1-4FF4-3C842EE4AD6D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4903BAC-2674-53CE-D271-AF344E930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8689EA0-B626-8E1F-05FD-701573309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B5BFC2-0731-79C8-48AA-7C63AFB17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AC847CA-3A06-90C9-0833-76EAE9DDA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613652A-4FA4-B648-08E9-28DF70E8A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B59EA42-8BFC-23D0-54AA-1EEB129C7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874826C-EB9A-B024-EE7E-0E052FEDD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2E4FE1C-D681-894B-5CA9-CA65ED72A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54E11F2-E655-CAFE-58FB-5F29328BB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8F0C1D-57E7-BCCA-1C48-091688048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AD9ED0F-75F8-FE6F-743D-E51EF5748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C7FD0C3-FBA3-0220-EE4A-F125AFD1C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8C262EA-63DA-6768-B42E-244A639D6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8E48188-9B85-71D8-033C-472681545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5668721-5071-9041-A854-8B0F040D7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2F25C9-4493-92A6-2E08-7B87838D0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DAB4ABF-0AB7-5D7E-F50D-144415E73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C1E6565-AC81-EAFC-4A42-FBE71C318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01858FA-B57C-D18E-6DDF-828F8551F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2987B13-E5D3-806E-9667-2BDF99B21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C4238-0830-ADD2-41CC-EBD7DE64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19C80D-0876-5C59-C0CF-123CADCB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2E4325B1-9A6D-B2BF-4985-B35A75976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707" y="1342524"/>
            <a:ext cx="718423" cy="1260812"/>
          </a:xfrm>
          <a:prstGeom prst="rect">
            <a:avLst/>
          </a:prstGeom>
        </p:spPr>
      </p:pic>
      <p:sp>
        <p:nvSpPr>
          <p:cNvPr id="80" name="Left Brace 79">
            <a:extLst>
              <a:ext uri="{FF2B5EF4-FFF2-40B4-BE49-F238E27FC236}">
                <a16:creationId xmlns:a16="http://schemas.microsoft.com/office/drawing/2014/main" id="{64038E57-FDEB-2AF0-BCA0-0A09E6514C2C}"/>
              </a:ext>
            </a:extLst>
          </p:cNvPr>
          <p:cNvSpPr/>
          <p:nvPr/>
        </p:nvSpPr>
        <p:spPr>
          <a:xfrm rot="5400000">
            <a:off x="4889736" y="-2376375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5E47DE-B88B-AD67-5A00-AB15608513AA}"/>
              </a:ext>
            </a:extLst>
          </p:cNvPr>
          <p:cNvSpPr txBox="1"/>
          <p:nvPr/>
        </p:nvSpPr>
        <p:spPr>
          <a:xfrm>
            <a:off x="3207737" y="240378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82" name="Left Brace 81">
            <a:extLst>
              <a:ext uri="{FF2B5EF4-FFF2-40B4-BE49-F238E27FC236}">
                <a16:creationId xmlns:a16="http://schemas.microsoft.com/office/drawing/2014/main" id="{EDF43238-4FB0-F356-158C-BD472F615872}"/>
              </a:ext>
            </a:extLst>
          </p:cNvPr>
          <p:cNvSpPr/>
          <p:nvPr/>
        </p:nvSpPr>
        <p:spPr>
          <a:xfrm rot="16200000">
            <a:off x="3934335" y="-406663"/>
            <a:ext cx="447367" cy="57474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040040AA-020B-4455-7B7E-B6AFFB295A6B}"/>
              </a:ext>
            </a:extLst>
          </p:cNvPr>
          <p:cNvSpPr/>
          <p:nvPr/>
        </p:nvSpPr>
        <p:spPr>
          <a:xfrm rot="16200000">
            <a:off x="7768016" y="1526162"/>
            <a:ext cx="447367" cy="18916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722E77-E228-829C-84B1-0A9D67660CA9}"/>
              </a:ext>
            </a:extLst>
          </p:cNvPr>
          <p:cNvSpPr txBox="1"/>
          <p:nvPr/>
        </p:nvSpPr>
        <p:spPr>
          <a:xfrm>
            <a:off x="4173773" y="654123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CF9DD9-D426-B435-1263-7CF3E98C488F}"/>
              </a:ext>
            </a:extLst>
          </p:cNvPr>
          <p:cNvSpPr txBox="1"/>
          <p:nvPr/>
        </p:nvSpPr>
        <p:spPr>
          <a:xfrm>
            <a:off x="7031739" y="240378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102</Words>
  <Application>Microsoft Office PowerPoint</Application>
  <PresentationFormat>On-screen Show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2026-04-28T06:50:20Z</dcterms:modified>
  <cp:category/>
</cp:coreProperties>
</file>