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69" r:id="rId3"/>
    <p:sldId id="273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0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4C556CD-A87B-0BD6-F6A5-FAC1C4C113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9714" y="1906094"/>
            <a:ext cx="3374572" cy="35620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6" y="6303218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EFCAB5-396D-2B85-8C20-A101562341A3}"/>
              </a:ext>
            </a:extLst>
          </p:cNvPr>
          <p:cNvSpPr/>
          <p:nvPr/>
        </p:nvSpPr>
        <p:spPr>
          <a:xfrm>
            <a:off x="1582371" y="309783"/>
            <a:ext cx="71113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number sentences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49C37B-1366-5B2F-F87F-6893728177AD}"/>
              </a:ext>
            </a:extLst>
          </p:cNvPr>
          <p:cNvSpPr/>
          <p:nvPr/>
        </p:nvSpPr>
        <p:spPr>
          <a:xfrm>
            <a:off x="2699254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14D3AA-4A01-0572-DC67-D30A7190FB35}"/>
              </a:ext>
            </a:extLst>
          </p:cNvPr>
          <p:cNvSpPr/>
          <p:nvPr/>
        </p:nvSpPr>
        <p:spPr>
          <a:xfrm>
            <a:off x="4345277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1EF666-EE77-28F4-B34F-5F5A4AFA78C9}"/>
              </a:ext>
            </a:extLst>
          </p:cNvPr>
          <p:cNvSpPr/>
          <p:nvPr/>
        </p:nvSpPr>
        <p:spPr>
          <a:xfrm>
            <a:off x="6023662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E9169F-6542-67E2-63B6-03C93CF94033}"/>
              </a:ext>
            </a:extLst>
          </p:cNvPr>
          <p:cNvSpPr/>
          <p:nvPr/>
        </p:nvSpPr>
        <p:spPr>
          <a:xfrm>
            <a:off x="2699254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921FB9-E269-7A3F-3526-EA2BCB81FB5B}"/>
              </a:ext>
            </a:extLst>
          </p:cNvPr>
          <p:cNvSpPr/>
          <p:nvPr/>
        </p:nvSpPr>
        <p:spPr>
          <a:xfrm>
            <a:off x="4345277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7DE4E25-770C-4ACB-F8BF-CA27C25300FE}"/>
              </a:ext>
            </a:extLst>
          </p:cNvPr>
          <p:cNvSpPr/>
          <p:nvPr/>
        </p:nvSpPr>
        <p:spPr>
          <a:xfrm>
            <a:off x="6023662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0070FA-0899-DAA4-8F67-C836BC232DB3}"/>
              </a:ext>
            </a:extLst>
          </p:cNvPr>
          <p:cNvSpPr txBox="1"/>
          <p:nvPr/>
        </p:nvSpPr>
        <p:spPr>
          <a:xfrm>
            <a:off x="3524724" y="39557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BD930-64F7-6042-C7A3-24E20F429D63}"/>
              </a:ext>
            </a:extLst>
          </p:cNvPr>
          <p:cNvSpPr txBox="1"/>
          <p:nvPr/>
        </p:nvSpPr>
        <p:spPr>
          <a:xfrm>
            <a:off x="3524724" y="529889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6D25CF-7912-77C2-DBF6-F34846E55655}"/>
              </a:ext>
            </a:extLst>
          </p:cNvPr>
          <p:cNvSpPr txBox="1"/>
          <p:nvPr/>
        </p:nvSpPr>
        <p:spPr>
          <a:xfrm>
            <a:off x="5213381" y="398237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EFDE72-DE10-A7CF-B2C5-545BEFFD040D}"/>
              </a:ext>
            </a:extLst>
          </p:cNvPr>
          <p:cNvSpPr txBox="1"/>
          <p:nvPr/>
        </p:nvSpPr>
        <p:spPr>
          <a:xfrm>
            <a:off x="5227249" y="529241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53840E-4A97-628F-3A7C-8A53075BD348}"/>
              </a:ext>
            </a:extLst>
          </p:cNvPr>
          <p:cNvSpPr/>
          <p:nvPr/>
        </p:nvSpPr>
        <p:spPr>
          <a:xfrm>
            <a:off x="2369494" y="4221470"/>
            <a:ext cx="12191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786FED-A823-B513-6476-A8DC6733792C}"/>
              </a:ext>
            </a:extLst>
          </p:cNvPr>
          <p:cNvSpPr/>
          <p:nvPr/>
        </p:nvSpPr>
        <p:spPr>
          <a:xfrm>
            <a:off x="4263094" y="415468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C9D8F9-39EE-C748-4080-E2878DC09E10}"/>
              </a:ext>
            </a:extLst>
          </p:cNvPr>
          <p:cNvSpPr/>
          <p:nvPr/>
        </p:nvSpPr>
        <p:spPr>
          <a:xfrm>
            <a:off x="5908532" y="4210596"/>
            <a:ext cx="1045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E247C-6CF4-8975-ADE5-9DF406726ED9}"/>
              </a:ext>
            </a:extLst>
          </p:cNvPr>
          <p:cNvSpPr/>
          <p:nvPr/>
        </p:nvSpPr>
        <p:spPr>
          <a:xfrm>
            <a:off x="2590356" y="551178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7799E4-9CF1-483B-8FEC-5A87A75211C7}"/>
              </a:ext>
            </a:extLst>
          </p:cNvPr>
          <p:cNvSpPr/>
          <p:nvPr/>
        </p:nvSpPr>
        <p:spPr>
          <a:xfrm>
            <a:off x="4203062" y="4983313"/>
            <a:ext cx="104869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61DFA7A-0CE3-912C-17C3-8FD025102CED}"/>
              </a:ext>
            </a:extLst>
          </p:cNvPr>
          <p:cNvSpPr/>
          <p:nvPr/>
        </p:nvSpPr>
        <p:spPr>
          <a:xfrm>
            <a:off x="5884318" y="5537335"/>
            <a:ext cx="10454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F210B1-5370-09FD-BF65-6734CECEFB17}"/>
              </a:ext>
            </a:extLst>
          </p:cNvPr>
          <p:cNvSpPr txBox="1"/>
          <p:nvPr/>
        </p:nvSpPr>
        <p:spPr>
          <a:xfrm>
            <a:off x="4212206" y="549196"/>
            <a:ext cx="1630392" cy="8374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Whole</a:t>
            </a:r>
          </a:p>
        </p:txBody>
      </p:sp>
      <p:pic>
        <p:nvPicPr>
          <p:cNvPr id="48" name="Picture 4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ED94357-73FF-D33D-1B5A-892F12434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1C9200A-02EF-1917-A1E3-BE35316C8C10}"/>
              </a:ext>
            </a:extLst>
          </p:cNvPr>
          <p:cNvGrpSpPr/>
          <p:nvPr/>
        </p:nvGrpSpPr>
        <p:grpSpPr>
          <a:xfrm>
            <a:off x="1082650" y="1557868"/>
            <a:ext cx="6458596" cy="1261185"/>
            <a:chOff x="1082650" y="1557868"/>
            <a:chExt cx="6458596" cy="1261185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3F58EC9-6958-6AA8-06F8-8244A9B85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2610" y="1557868"/>
              <a:ext cx="718636" cy="1261185"/>
            </a:xfrm>
            <a:prstGeom prst="rect">
              <a:avLst/>
            </a:prstGeom>
          </p:spPr>
        </p:pic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D7300B2-53B2-6398-8C84-267FB79680F1}"/>
                </a:ext>
              </a:extLst>
            </p:cNvPr>
            <p:cNvGrpSpPr/>
            <p:nvPr/>
          </p:nvGrpSpPr>
          <p:grpSpPr>
            <a:xfrm>
              <a:off x="1082650" y="1557868"/>
              <a:ext cx="6074306" cy="1261185"/>
              <a:chOff x="1082650" y="1557868"/>
              <a:chExt cx="6074306" cy="1261185"/>
            </a:xfrm>
          </p:grpSpPr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981385EE-9F2C-2AB1-D85B-9D27AFEBD2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4031" y="1557868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DA1B917A-85B1-AEB5-337E-D11DC8E355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8320" y="1557868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10A6176B-9543-9C80-3531-BCF5C94A6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3873" y="1557868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2628E4B0-3F4B-F13A-1385-E2A16C077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8162" y="1557868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879D6F87-74FF-B8EC-23E2-0BFDA1CD6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2452" y="1557868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1E4DE1F1-C609-325D-08CD-5AF4F9490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2808" y="1557868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51DA5656-DCB1-A004-337F-9BB4756CD9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7097" y="1557868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25B190B7-1DBF-6FAD-4E2B-F378EBAE8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1387" y="1557868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E3BA4DBF-02D0-83B6-CEE3-BA6D441A5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2650" y="1557868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CE57B624-E8D7-1ED7-762E-B5671C714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6939" y="1557868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7C7C791D-59DF-4D36-93A0-20E16DF5FC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1229" y="1557868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B6A4FCB3-5592-8C12-5B9D-1CDC2B07E3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3124" y="1557868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DB8D53D6-C441-034C-F95F-5F44BD8536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5495" y="1557868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868A0CB5-59F3-D339-B970-6328B423A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1545" y="1557868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59AA6A1D-0F04-99F4-5569-BF24947AF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5585" y="1557868"/>
                <a:ext cx="718636" cy="1261177"/>
              </a:xfrm>
              <a:prstGeom prst="rect">
                <a:avLst/>
              </a:prstGeom>
            </p:spPr>
          </p:pic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BE63CCB-E5D0-60B3-F913-E470785D257D}"/>
              </a:ext>
            </a:extLst>
          </p:cNvPr>
          <p:cNvGrpSpPr/>
          <p:nvPr/>
        </p:nvGrpSpPr>
        <p:grpSpPr>
          <a:xfrm>
            <a:off x="7197356" y="1551033"/>
            <a:ext cx="1871717" cy="1264547"/>
            <a:chOff x="7200455" y="1557868"/>
            <a:chExt cx="1871717" cy="1264547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173EDCB-0DFD-4183-519D-49D7BDD43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9672" y="1557868"/>
              <a:ext cx="718423" cy="1260812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42DC887-08E9-18FB-4E8B-011C04BDC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3749" y="1557868"/>
              <a:ext cx="718423" cy="1260812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08158F-9E55-3BD0-12D8-189450661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0455" y="1561603"/>
              <a:ext cx="718423" cy="1260812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A02B099-57D0-8247-1618-4895F7443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4532" y="1561603"/>
              <a:ext cx="718423" cy="1260812"/>
            </a:xfrm>
            <a:prstGeom prst="rect">
              <a:avLst/>
            </a:prstGeom>
          </p:spPr>
        </p:pic>
      </p:grpSp>
      <p:sp>
        <p:nvSpPr>
          <p:cNvPr id="95" name="Left Brace 94">
            <a:extLst>
              <a:ext uri="{FF2B5EF4-FFF2-40B4-BE49-F238E27FC236}">
                <a16:creationId xmlns:a16="http://schemas.microsoft.com/office/drawing/2014/main" id="{68422514-CEC1-1D91-D7A0-93458C3E5341}"/>
              </a:ext>
            </a:extLst>
          </p:cNvPr>
          <p:cNvSpPr/>
          <p:nvPr/>
        </p:nvSpPr>
        <p:spPr>
          <a:xfrm rot="5400000">
            <a:off x="4838382" y="-2209654"/>
            <a:ext cx="447367" cy="76598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551CC7E-8F52-A382-7549-5522664BF29F}"/>
              </a:ext>
            </a:extLst>
          </p:cNvPr>
          <p:cNvSpPr txBox="1"/>
          <p:nvPr/>
        </p:nvSpPr>
        <p:spPr>
          <a:xfrm>
            <a:off x="3358769" y="2771037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sp>
        <p:nvSpPr>
          <p:cNvPr id="97" name="Left Brace 96">
            <a:extLst>
              <a:ext uri="{FF2B5EF4-FFF2-40B4-BE49-F238E27FC236}">
                <a16:creationId xmlns:a16="http://schemas.microsoft.com/office/drawing/2014/main" id="{5EC9D814-EF3F-D232-8350-A287BA41413D}"/>
              </a:ext>
            </a:extLst>
          </p:cNvPr>
          <p:cNvSpPr/>
          <p:nvPr/>
        </p:nvSpPr>
        <p:spPr>
          <a:xfrm rot="16200000">
            <a:off x="4082746" y="-296623"/>
            <a:ext cx="447367" cy="613532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Left Brace 97">
            <a:extLst>
              <a:ext uri="{FF2B5EF4-FFF2-40B4-BE49-F238E27FC236}">
                <a16:creationId xmlns:a16="http://schemas.microsoft.com/office/drawing/2014/main" id="{8DE7246E-AA24-6DA7-6467-636FE3B7F5F1}"/>
              </a:ext>
            </a:extLst>
          </p:cNvPr>
          <p:cNvSpPr/>
          <p:nvPr/>
        </p:nvSpPr>
        <p:spPr>
          <a:xfrm rot="16200000">
            <a:off x="7909358" y="2017014"/>
            <a:ext cx="447367" cy="151790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1B25523-30A0-BC3B-98A9-E6632AC925B1}"/>
              </a:ext>
            </a:extLst>
          </p:cNvPr>
          <p:cNvSpPr txBox="1"/>
          <p:nvPr/>
        </p:nvSpPr>
        <p:spPr>
          <a:xfrm>
            <a:off x="7177430" y="2759735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</p:spTree>
    <p:extLst>
      <p:ext uri="{BB962C8B-B14F-4D97-AF65-F5344CB8AC3E}">
        <p14:creationId xmlns:p14="http://schemas.microsoft.com/office/powerpoint/2010/main" val="4692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122B-CABF-6A71-8DFF-FE88B73B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317334-412E-F98B-3DE0-11867359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E299E28-74BB-0B71-8D27-63EE938C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6274FC1-5E94-C027-C1EB-8642E837F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185E41-9828-33A9-01B5-BF7B5B899B97}"/>
              </a:ext>
            </a:extLst>
          </p:cNvPr>
          <p:cNvSpPr/>
          <p:nvPr/>
        </p:nvSpPr>
        <p:spPr>
          <a:xfrm>
            <a:off x="562884" y="5872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Your Turn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7648-D8E9-873F-3444-AEA563196476}"/>
              </a:ext>
            </a:extLst>
          </p:cNvPr>
          <p:cNvSpPr txBox="1"/>
          <p:nvPr/>
        </p:nvSpPr>
        <p:spPr>
          <a:xfrm>
            <a:off x="165887" y="1198180"/>
            <a:ext cx="877529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Find different ways of making 20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1B67E-3FC8-BB4D-CECF-84718EEE1350}"/>
              </a:ext>
            </a:extLst>
          </p:cNvPr>
          <p:cNvSpPr txBox="1"/>
          <p:nvPr/>
        </p:nvSpPr>
        <p:spPr>
          <a:xfrm>
            <a:off x="627832" y="2996028"/>
            <a:ext cx="2453696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GB" sz="3200" dirty="0"/>
              <a:t> 0 + 20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GB" sz="3200" dirty="0"/>
              <a:t> 1 + 19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GB" sz="3200" dirty="0"/>
              <a:t> 2 + 18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GB" sz="3200" dirty="0"/>
              <a:t> 3 + 17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FF78E-674B-AD6B-EF65-97AA8ACA91F7}"/>
              </a:ext>
            </a:extLst>
          </p:cNvPr>
          <p:cNvSpPr txBox="1"/>
          <p:nvPr/>
        </p:nvSpPr>
        <p:spPr>
          <a:xfrm>
            <a:off x="3355848" y="2996028"/>
            <a:ext cx="1993392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GB" sz="3200" dirty="0"/>
              <a:t> 4 + 16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GB" sz="3200" dirty="0"/>
              <a:t> 5 + 15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GB" sz="3200" dirty="0"/>
              <a:t> 6 + 14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GB" sz="3200" dirty="0"/>
              <a:t> 7 + 13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3EB3EA-C577-6929-327A-41BFA4B57B5B}"/>
              </a:ext>
            </a:extLst>
          </p:cNvPr>
          <p:cNvSpPr txBox="1"/>
          <p:nvPr/>
        </p:nvSpPr>
        <p:spPr>
          <a:xfrm>
            <a:off x="6083864" y="2996028"/>
            <a:ext cx="3060136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 startAt="10"/>
            </a:pPr>
            <a:r>
              <a:rPr lang="en-GB" sz="3200" dirty="0"/>
              <a:t>   8 + 12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 startAt="10"/>
            </a:pPr>
            <a:r>
              <a:rPr lang="en-GB" sz="3200" dirty="0"/>
              <a:t>   9 + 11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 startAt="10"/>
            </a:pPr>
            <a:r>
              <a:rPr lang="en-GB" sz="3200" dirty="0"/>
              <a:t>   10 + 10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A906E9E-188A-982D-CA13-6519A1A567AB}"/>
              </a:ext>
            </a:extLst>
          </p:cNvPr>
          <p:cNvGrpSpPr/>
          <p:nvPr/>
        </p:nvGrpSpPr>
        <p:grpSpPr>
          <a:xfrm>
            <a:off x="788049" y="1657253"/>
            <a:ext cx="7976793" cy="1261195"/>
            <a:chOff x="474678" y="3084906"/>
            <a:chExt cx="7976793" cy="1261195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C81BF61E-34FB-0B39-2899-DE1FC8A5E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4638" y="3084916"/>
              <a:ext cx="718636" cy="1261185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5DB2FE78-84D7-BCD7-CDA0-8B9C086F0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46059" y="3084916"/>
              <a:ext cx="718636" cy="1261185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E33F43C0-B496-CB9C-692F-BAB279367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30348" y="3084916"/>
              <a:ext cx="718636" cy="1261185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2810220A-E233-E86E-6669-E685CB762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5901" y="3084916"/>
              <a:ext cx="718636" cy="1261185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A512B466-D9BA-CC09-A6A4-85C32BAF8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0190" y="3084916"/>
              <a:ext cx="718636" cy="1261185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4B553CD6-239A-A2AD-904E-E4F3E64A5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4480" y="3084916"/>
              <a:ext cx="718636" cy="1261185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4CCF44E0-CAA1-6F46-B43E-97FC8CCB8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4836" y="3084916"/>
              <a:ext cx="718636" cy="1261183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29249ACD-5C4C-3948-E9C9-D2B24DB59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09125" y="3084916"/>
              <a:ext cx="718636" cy="1261183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25C61E26-9121-B3AC-5CBD-A85C8D3B2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3415" y="3084916"/>
              <a:ext cx="718636" cy="1261183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0AC11D58-2C1A-8C44-E4B5-EFC6F69A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678" y="3084916"/>
              <a:ext cx="718636" cy="1261182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43F87F4F-29A3-7FE8-2278-2E2256977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8967" y="3084916"/>
              <a:ext cx="718636" cy="1261182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BB7AA09B-AAEF-1239-376C-789EDDF67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3257" y="3084916"/>
              <a:ext cx="718636" cy="1261182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DCF0F00-817C-F65F-844E-080CFC2D1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5152" y="3084916"/>
              <a:ext cx="718636" cy="126118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BEAD1573-9C5B-1DAD-0B76-CD3D5833A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7523" y="3084916"/>
              <a:ext cx="718636" cy="1261175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22B38796-FF11-576B-1552-C10C3AD36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3573" y="3084916"/>
              <a:ext cx="718636" cy="1261175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A3C68CBB-9B22-5F1A-6396-F2A2D89C5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7613" y="3084916"/>
              <a:ext cx="718636" cy="1261177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018F110B-FA57-D195-E813-D62ED4C82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2835" y="3084906"/>
              <a:ext cx="718636" cy="1261185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206B6434-238B-2EA0-02B6-FE9E3EBA0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4256" y="3084906"/>
              <a:ext cx="718636" cy="1261185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8953B6BD-D0D9-1312-270D-1A9F0CA87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8545" y="3084906"/>
              <a:ext cx="718636" cy="1261185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29A4B026-5DA6-4FC4-80E3-ED561A78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2677" y="3084906"/>
              <a:ext cx="718636" cy="1261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4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797293" y="1782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4307428" y="5871043"/>
            <a:ext cx="21792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954" y="3242755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1971070" y="3948070"/>
            <a:ext cx="6851960" cy="1569660"/>
          </a:xfrm>
          <a:prstGeom prst="wedgeRoundRectCallout">
            <a:avLst>
              <a:gd name="adj1" fmla="val -60836"/>
              <a:gd name="adj2" fmla="val -234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87488" y="4482284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part-whole model is correct.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EEC3430-8C3D-60B8-39D0-BA0607A894BE}"/>
              </a:ext>
            </a:extLst>
          </p:cNvPr>
          <p:cNvSpPr/>
          <p:nvPr/>
        </p:nvSpPr>
        <p:spPr>
          <a:xfrm>
            <a:off x="4765471" y="246467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C85A251-AD70-2C04-044E-590B9292C53E}"/>
              </a:ext>
            </a:extLst>
          </p:cNvPr>
          <p:cNvSpPr/>
          <p:nvPr/>
        </p:nvSpPr>
        <p:spPr>
          <a:xfrm>
            <a:off x="6361267" y="246467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5D59E7-9BE0-65F6-7DBC-706A1B935B2D}"/>
              </a:ext>
            </a:extLst>
          </p:cNvPr>
          <p:cNvSpPr/>
          <p:nvPr/>
        </p:nvSpPr>
        <p:spPr>
          <a:xfrm>
            <a:off x="3169675" y="246467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521556-1829-67D3-9021-B5ADCBF67662}"/>
              </a:ext>
            </a:extLst>
          </p:cNvPr>
          <p:cNvSpPr txBox="1"/>
          <p:nvPr/>
        </p:nvSpPr>
        <p:spPr>
          <a:xfrm>
            <a:off x="5612337" y="2219096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864A9B-1788-F765-6371-51F98EAF7806}"/>
              </a:ext>
            </a:extLst>
          </p:cNvPr>
          <p:cNvSpPr txBox="1"/>
          <p:nvPr/>
        </p:nvSpPr>
        <p:spPr>
          <a:xfrm>
            <a:off x="4027436" y="2227787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8E9F2B-E6BF-974E-82C1-20F24C398D57}"/>
              </a:ext>
            </a:extLst>
          </p:cNvPr>
          <p:cNvSpPr/>
          <p:nvPr/>
        </p:nvSpPr>
        <p:spPr>
          <a:xfrm>
            <a:off x="4643032" y="1970194"/>
            <a:ext cx="102773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17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0063DC-77D0-8234-380B-7E5F63353C45}"/>
              </a:ext>
            </a:extLst>
          </p:cNvPr>
          <p:cNvSpPr/>
          <p:nvPr/>
        </p:nvSpPr>
        <p:spPr>
          <a:xfrm>
            <a:off x="6252354" y="2464670"/>
            <a:ext cx="83794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881851-5319-1F0D-624F-737B362AA8C6}"/>
              </a:ext>
            </a:extLst>
          </p:cNvPr>
          <p:cNvSpPr/>
          <p:nvPr/>
        </p:nvSpPr>
        <p:spPr>
          <a:xfrm>
            <a:off x="3020064" y="2530107"/>
            <a:ext cx="11148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763006-4D4E-EC6B-FF50-1E4EFEDEDB9D}"/>
              </a:ext>
            </a:extLst>
          </p:cNvPr>
          <p:cNvGrpSpPr/>
          <p:nvPr/>
        </p:nvGrpSpPr>
        <p:grpSpPr>
          <a:xfrm>
            <a:off x="833508" y="1174074"/>
            <a:ext cx="7989522" cy="1264547"/>
            <a:chOff x="703720" y="1990263"/>
            <a:chExt cx="7989522" cy="126454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8A61000-16E5-72C3-BE9A-4ABA70D557B1}"/>
                </a:ext>
              </a:extLst>
            </p:cNvPr>
            <p:cNvGrpSpPr/>
            <p:nvPr/>
          </p:nvGrpSpPr>
          <p:grpSpPr>
            <a:xfrm>
              <a:off x="703720" y="1990263"/>
              <a:ext cx="7989522" cy="1261185"/>
              <a:chOff x="1047153" y="1396155"/>
              <a:chExt cx="7989522" cy="126118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36EBD4A-A119-D599-0E9D-74CF11D795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9460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642DFC3-6BF2-9EB9-F54C-7D6D950FE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538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2E26086-8D7A-D3B0-3BAB-DB013D203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34175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BF51E88-3422-BD6F-9DB3-869CF15D8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8252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A801A5A-57E9-1313-9FA3-C78182C16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853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5CC8340-8724-5C94-49C0-87E3E72C5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282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1652EEE-B5B4-DBFD-ABD2-C0F46394C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711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713C4C1-4178-6924-9BCB-AAAF3447C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8376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8D30A39-1CC4-DEFB-8525-CB9E64F1F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266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2C3002F-0B57-DDCF-0E66-DB9B47A64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695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357006C-2DF6-AB80-A6A4-3D5E750DE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7311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D05DF52-6B21-BA00-9BBE-2CABB60A6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160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44C1910-8E6A-E32E-3794-61D28E5FEA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589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3F87A4D-97AA-21ED-0B48-7CFDD402E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7153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02D8DEB-B54E-5485-A07A-EF0FFFA57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144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91262D1-5325-93F7-BD76-8C084E2892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573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0BE1F20B-645E-DAF4-2235-B97C6A2D8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7627" y="1396155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0C2CFB7-516F-63C0-E992-DB394007A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999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7B38E7-C1BB-FB8B-E3DE-209C06114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604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15548CA-0FF4-3C24-2C43-754F43DB3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0088" y="1396155"/>
                <a:ext cx="718636" cy="1261177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7252ECE-E800-98C5-6552-903E59C4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05602" y="1993998"/>
              <a:ext cx="718423" cy="1260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602</TotalTime>
  <Words>97</Words>
  <Application>Microsoft Office PowerPoint</Application>
  <PresentationFormat>On-screen Show (4:3)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34</cp:revision>
  <dcterms:created xsi:type="dcterms:W3CDTF">2013-01-27T09:14:16Z</dcterms:created>
  <dcterms:modified xsi:type="dcterms:W3CDTF">2026-04-28T07:00:01Z</dcterms:modified>
  <cp:category/>
</cp:coreProperties>
</file>