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76" r:id="rId3"/>
    <p:sldId id="259" r:id="rId4"/>
    <p:sldId id="273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28/04/2026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76086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3: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2907" y="269403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16829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65CEFD-3852-2F82-CD6A-16750F78E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1D00ABE-DA78-0C1C-5A34-284AEE8AB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041CA4-FE5A-9B6D-A718-921D6DF1B381}"/>
              </a:ext>
            </a:extLst>
          </p:cNvPr>
          <p:cNvSpPr txBox="1"/>
          <p:nvPr/>
        </p:nvSpPr>
        <p:spPr>
          <a:xfrm>
            <a:off x="368708" y="2703016"/>
            <a:ext cx="877529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___ red cubes.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blue cubes.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There are ___ cubes altogether.</a:t>
            </a:r>
          </a:p>
          <a:p>
            <a:pPr algn="ctr"/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E41123-7EE5-C413-A9DE-7CE444DA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92A2D73-0BC9-4E58-FBC6-F246AAEF0281}"/>
              </a:ext>
            </a:extLst>
          </p:cNvPr>
          <p:cNvSpPr/>
          <p:nvPr/>
        </p:nvSpPr>
        <p:spPr>
          <a:xfrm>
            <a:off x="4117166" y="2890504"/>
            <a:ext cx="1025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87B212-4E75-0DFF-CE85-3C73D96505EE}"/>
              </a:ext>
            </a:extLst>
          </p:cNvPr>
          <p:cNvSpPr/>
          <p:nvPr/>
        </p:nvSpPr>
        <p:spPr>
          <a:xfrm>
            <a:off x="4245205" y="4001322"/>
            <a:ext cx="769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538FDB-CD6E-CDF4-8F7A-F0815F77D87D}"/>
              </a:ext>
            </a:extLst>
          </p:cNvPr>
          <p:cNvSpPr/>
          <p:nvPr/>
        </p:nvSpPr>
        <p:spPr>
          <a:xfrm>
            <a:off x="3299870" y="5078314"/>
            <a:ext cx="10444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B1EFF9-4F9C-9EEC-7CFD-DE1A64F0BAE1}"/>
              </a:ext>
            </a:extLst>
          </p:cNvPr>
          <p:cNvGrpSpPr/>
          <p:nvPr/>
        </p:nvGrpSpPr>
        <p:grpSpPr>
          <a:xfrm>
            <a:off x="1047153" y="1396155"/>
            <a:ext cx="7989522" cy="1261185"/>
            <a:chOff x="1047153" y="1396155"/>
            <a:chExt cx="7989522" cy="126118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697549E-05EC-6577-9403-04706DB9C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9460" y="1396155"/>
              <a:ext cx="718636" cy="126118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346CF3E-1DA1-B78C-BD8B-433C960BD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384" y="1396155"/>
              <a:ext cx="718636" cy="126118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5941403-F695-0D54-FB03-F0C30EAF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4175" y="1396155"/>
              <a:ext cx="718423" cy="126081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D5BB34A-1064-A475-2254-3C36242A2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252" y="1396155"/>
              <a:ext cx="718423" cy="1260812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79BED74-9F16-6968-4DC0-3C52F868C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8534" y="1396155"/>
              <a:ext cx="718636" cy="126118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FF74981-357E-0088-6345-6E66750F7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2823" y="1396155"/>
              <a:ext cx="718636" cy="126118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D9E90C47-9E9E-B80B-11C1-F8DBB20E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7113" y="1396155"/>
              <a:ext cx="718636" cy="126118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D4B4653-999A-C3FC-E5CA-3E1F173E9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8376" y="1396155"/>
              <a:ext cx="718636" cy="126118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7F501719-01A2-13E5-BB26-8C8E9A247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2665" y="1396155"/>
              <a:ext cx="718636" cy="1261185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55F6D360-FE19-FF44-5E61-0CC4F435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6955" y="1396155"/>
              <a:ext cx="718636" cy="126118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BA43F9B-700E-083B-9538-C89272B2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7311" y="1396155"/>
              <a:ext cx="718636" cy="126118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0D271CA-BBCE-3830-E586-2D193AB8D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1600" y="1396155"/>
              <a:ext cx="718636" cy="1261183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3F3F488-FA21-9577-8D87-C86A8339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5890" y="1396155"/>
              <a:ext cx="718636" cy="126118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A70F3B1-6757-114F-3981-E94174F96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153" y="1396155"/>
              <a:ext cx="718636" cy="126118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11E7AE6-A279-7AE8-82DA-6E663E735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1442" y="1396155"/>
              <a:ext cx="718636" cy="126118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5EAC564-18A5-DA11-DA2E-677312FB6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5732" y="1396155"/>
              <a:ext cx="718636" cy="126118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5C58ACD-9F9D-4006-7E65-0521E6425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627" y="1396155"/>
              <a:ext cx="718636" cy="1261180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CB75439-ED73-C9BB-C064-52AC0AE70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854" y="1396155"/>
              <a:ext cx="718636" cy="126117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26F885D-E046-3E86-8035-061A2A439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6048" y="1396155"/>
              <a:ext cx="718636" cy="126117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6BEBA6F-FEED-833E-3F0D-70DB68783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0088" y="1396155"/>
              <a:ext cx="718636" cy="1261177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287523A-460B-6F22-4EDF-28B372585728}"/>
              </a:ext>
            </a:extLst>
          </p:cNvPr>
          <p:cNvSpPr txBox="1"/>
          <p:nvPr/>
        </p:nvSpPr>
        <p:spPr>
          <a:xfrm>
            <a:off x="-595591" y="3596517"/>
            <a:ext cx="10450974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There are </a:t>
            </a:r>
            <a:r>
              <a:rPr lang="en-US" sz="4800" b="1" dirty="0"/>
              <a:t>20</a:t>
            </a:r>
            <a:r>
              <a:rPr lang="en-US" sz="4800" dirty="0"/>
              <a:t> orange cubes.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EB305F-E826-2E19-4963-CE599B8E2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508" y="1400705"/>
            <a:ext cx="718423" cy="1260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401E04-6D3E-5EC1-F547-FA95E69BC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585" y="1400705"/>
            <a:ext cx="718423" cy="126081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E09B5-AB78-5372-82C9-7D287AA8C4AE}"/>
              </a:ext>
            </a:extLst>
          </p:cNvPr>
          <p:cNvGrpSpPr/>
          <p:nvPr/>
        </p:nvGrpSpPr>
        <p:grpSpPr>
          <a:xfrm>
            <a:off x="1052877" y="1575416"/>
            <a:ext cx="7974217" cy="856613"/>
            <a:chOff x="1052972" y="1127917"/>
            <a:chExt cx="7974217" cy="8566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FB98F4-BD36-9E5B-7060-74E9C82CC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052972" y="1127917"/>
              <a:ext cx="702696" cy="85661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C70B62-C92F-D299-35F5-5E0FC70C4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435684" y="1127917"/>
              <a:ext cx="702696" cy="85661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5CE390-A961-5739-8B2E-C101DDE17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1818396" y="1127917"/>
              <a:ext cx="702696" cy="8566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E4BE53-B174-F234-E289-DC8669E67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201108" y="1127917"/>
              <a:ext cx="702696" cy="85661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865C6D-BC4B-AB7C-633B-3A443EFD6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583820" y="1127917"/>
              <a:ext cx="702696" cy="8566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AE83E9-0E4E-4856-A708-881F3E559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2966532" y="1127917"/>
              <a:ext cx="702696" cy="8566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88DE07-B22C-F286-F078-39919CD4B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3349244" y="1127917"/>
              <a:ext cx="702696" cy="8566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9FBB1F-5BDA-4019-0C31-9657D06AB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3731956" y="1127917"/>
              <a:ext cx="702696" cy="85661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E47AA3-0789-F54E-C3BE-C9E57021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114668" y="1127917"/>
              <a:ext cx="702696" cy="8566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6967E7-45D8-AC2C-97D8-FDE8894E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497380" y="1127917"/>
              <a:ext cx="702696" cy="85661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C5D748-1257-F315-0C49-B50E54BA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4880092" y="1127917"/>
              <a:ext cx="702696" cy="8566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6673D10-81C4-6927-34F5-4A803F8BC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5262804" y="1127917"/>
              <a:ext cx="702696" cy="8566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D7C44A2-6B03-C824-9480-082A51DC0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5645516" y="1127917"/>
              <a:ext cx="702696" cy="85661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C77922D-AE54-C6D5-6AA2-40D3E3F06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028228" y="1127917"/>
              <a:ext cx="702696" cy="85661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9755BBE-35FF-E866-B5BF-42A4F3C7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410940" y="1127917"/>
              <a:ext cx="702696" cy="8566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788F3C-752E-08E4-8A94-4EF59DCC5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6793652" y="1127917"/>
              <a:ext cx="702696" cy="85661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9A0D941-0A37-7F73-FBA7-AC57C8EAD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176364" y="1127917"/>
              <a:ext cx="702696" cy="85661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14B0F0B-F6C4-F4FB-2209-20D9FC836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559076" y="1127917"/>
              <a:ext cx="702696" cy="85661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3A8FF5B-F630-6C20-2151-A764F308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941788" y="1127917"/>
              <a:ext cx="702696" cy="8566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41BC246-8785-082D-FEB9-BC886841A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8324493" y="1127917"/>
              <a:ext cx="702696" cy="856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1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CA37113-B073-E5CA-EB81-2C44CBF017AB}"/>
              </a:ext>
            </a:extLst>
          </p:cNvPr>
          <p:cNvSpPr/>
          <p:nvPr/>
        </p:nvSpPr>
        <p:spPr>
          <a:xfrm>
            <a:off x="435556" y="242000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A6E7DE2-648F-3DBB-9583-E5B7D63CE813}"/>
              </a:ext>
            </a:extLst>
          </p:cNvPr>
          <p:cNvSpPr/>
          <p:nvPr/>
        </p:nvSpPr>
        <p:spPr>
          <a:xfrm>
            <a:off x="435556" y="387156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291C248-FB72-261E-ECB3-7DD55F93BA23}"/>
              </a:ext>
            </a:extLst>
          </p:cNvPr>
          <p:cNvSpPr/>
          <p:nvPr/>
        </p:nvSpPr>
        <p:spPr>
          <a:xfrm>
            <a:off x="435555" y="532717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B9975FE-738C-33B6-C14D-2F4442A1BCE9}"/>
              </a:ext>
            </a:extLst>
          </p:cNvPr>
          <p:cNvGrpSpPr/>
          <p:nvPr/>
        </p:nvGrpSpPr>
        <p:grpSpPr>
          <a:xfrm>
            <a:off x="4429870" y="2598531"/>
            <a:ext cx="3810398" cy="2534402"/>
            <a:chOff x="4943701" y="3252588"/>
            <a:chExt cx="3810398" cy="2534402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6AFFD060-3EFD-B5C0-2E76-EF15EDD481AC}"/>
                </a:ext>
              </a:extLst>
            </p:cNvPr>
            <p:cNvSpPr/>
            <p:nvPr/>
          </p:nvSpPr>
          <p:spPr>
            <a:xfrm>
              <a:off x="745435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230CFC1-C92E-1E4D-C590-278EF7FD13CD}"/>
                </a:ext>
              </a:extLst>
            </p:cNvPr>
            <p:cNvSpPr/>
            <p:nvPr/>
          </p:nvSpPr>
          <p:spPr>
            <a:xfrm>
              <a:off x="5415643" y="470699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273A1C-55E9-C7DE-3CDE-8977F1B4967F}"/>
                </a:ext>
              </a:extLst>
            </p:cNvPr>
            <p:cNvCxnSpPr>
              <a:cxnSpLocks/>
              <a:stCxn id="10" idx="0"/>
              <a:endCxn id="12" idx="3"/>
            </p:cNvCxnSpPr>
            <p:nvPr/>
          </p:nvCxnSpPr>
          <p:spPr>
            <a:xfrm flipV="1">
              <a:off x="5955643" y="4174426"/>
              <a:ext cx="57430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5A037249-4F15-01B2-159F-206EAAFCEAC9}"/>
                </a:ext>
              </a:extLst>
            </p:cNvPr>
            <p:cNvSpPr/>
            <p:nvPr/>
          </p:nvSpPr>
          <p:spPr>
            <a:xfrm>
              <a:off x="6371783" y="325258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F38911-8129-DDC2-955D-B279D0058225}"/>
                </a:ext>
              </a:extLst>
            </p:cNvPr>
            <p:cNvSpPr/>
            <p:nvPr/>
          </p:nvSpPr>
          <p:spPr>
            <a:xfrm>
              <a:off x="5904274" y="33081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89DD1F-BFAB-1757-4C0D-EAEC73E74605}"/>
                </a:ext>
              </a:extLst>
            </p:cNvPr>
            <p:cNvSpPr/>
            <p:nvPr/>
          </p:nvSpPr>
          <p:spPr>
            <a:xfrm>
              <a:off x="4943701" y="474722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1D48FA-8B03-D721-05B1-6E667D7931E7}"/>
                </a:ext>
              </a:extLst>
            </p:cNvPr>
            <p:cNvSpPr/>
            <p:nvPr/>
          </p:nvSpPr>
          <p:spPr>
            <a:xfrm>
              <a:off x="7003957" y="476403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CD58D6-E8ED-172B-9D9C-959F303DA881}"/>
                </a:ext>
              </a:extLst>
            </p:cNvPr>
            <p:cNvCxnSpPr>
              <a:cxnSpLocks/>
              <a:stCxn id="12" idx="5"/>
              <a:endCxn id="9" idx="0"/>
            </p:cNvCxnSpPr>
            <p:nvPr/>
          </p:nvCxnSpPr>
          <p:spPr>
            <a:xfrm>
              <a:off x="7293621" y="4174426"/>
              <a:ext cx="700732" cy="5325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7ACA6E8-F5BA-B301-BF12-9C8AE542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D5875F-FD5D-A707-DAD7-D22830551CE2}"/>
              </a:ext>
            </a:extLst>
          </p:cNvPr>
          <p:cNvSpPr txBox="1"/>
          <p:nvPr/>
        </p:nvSpPr>
        <p:spPr>
          <a:xfrm>
            <a:off x="1264770" y="225325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2A2179-0D46-45DA-72D7-8D83B69DF778}"/>
              </a:ext>
            </a:extLst>
          </p:cNvPr>
          <p:cNvSpPr txBox="1"/>
          <p:nvPr/>
        </p:nvSpPr>
        <p:spPr>
          <a:xfrm>
            <a:off x="1264770" y="3676274"/>
            <a:ext cx="2392391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a part.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9D110B-637E-7FC0-82FE-5B2EE1A0897F}"/>
              </a:ext>
            </a:extLst>
          </p:cNvPr>
          <p:cNvSpPr txBox="1"/>
          <p:nvPr/>
        </p:nvSpPr>
        <p:spPr>
          <a:xfrm>
            <a:off x="1264770" y="5099293"/>
            <a:ext cx="3379652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is the whole.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9E8005-5821-943F-3A1F-29D4D5A67819}"/>
              </a:ext>
            </a:extLst>
          </p:cNvPr>
          <p:cNvSpPr/>
          <p:nvPr/>
        </p:nvSpPr>
        <p:spPr>
          <a:xfrm>
            <a:off x="392870" y="2023143"/>
            <a:ext cx="87595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2CCBB0-BFE8-63E0-3450-9C76825BC3C1}"/>
              </a:ext>
            </a:extLst>
          </p:cNvPr>
          <p:cNvSpPr/>
          <p:nvPr/>
        </p:nvSpPr>
        <p:spPr>
          <a:xfrm>
            <a:off x="318665" y="3935504"/>
            <a:ext cx="875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0EA0B8-0D1B-0FDF-9FB4-B4187FD26ED7}"/>
              </a:ext>
            </a:extLst>
          </p:cNvPr>
          <p:cNvSpPr/>
          <p:nvPr/>
        </p:nvSpPr>
        <p:spPr>
          <a:xfrm>
            <a:off x="257812" y="4832703"/>
            <a:ext cx="109005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48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8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12DDC9-16C9-8B62-EBC9-1092AAC6E821}"/>
              </a:ext>
            </a:extLst>
          </p:cNvPr>
          <p:cNvSpPr/>
          <p:nvPr/>
        </p:nvSpPr>
        <p:spPr>
          <a:xfrm>
            <a:off x="352417" y="2394478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2E71D7-9CBA-8A5C-E74A-75EE32D4E64C}"/>
              </a:ext>
            </a:extLst>
          </p:cNvPr>
          <p:cNvSpPr/>
          <p:nvPr/>
        </p:nvSpPr>
        <p:spPr>
          <a:xfrm>
            <a:off x="347440" y="3855336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B20A26-E52B-E6A3-FBBA-B3D4E6881136}"/>
              </a:ext>
            </a:extLst>
          </p:cNvPr>
          <p:cNvSpPr/>
          <p:nvPr/>
        </p:nvSpPr>
        <p:spPr>
          <a:xfrm>
            <a:off x="340707" y="5323288"/>
            <a:ext cx="87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15A5A-4C1B-0437-FAB3-2AE121AA7E9C}"/>
              </a:ext>
            </a:extLst>
          </p:cNvPr>
          <p:cNvSpPr/>
          <p:nvPr/>
        </p:nvSpPr>
        <p:spPr>
          <a:xfrm>
            <a:off x="2749380" y="196530"/>
            <a:ext cx="4592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+ 4 = 20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17E1F5-FF74-AFD0-57B5-B1FA7F729A7A}"/>
              </a:ext>
            </a:extLst>
          </p:cNvPr>
          <p:cNvGrpSpPr/>
          <p:nvPr/>
        </p:nvGrpSpPr>
        <p:grpSpPr>
          <a:xfrm>
            <a:off x="1047153" y="1260965"/>
            <a:ext cx="7989522" cy="1261185"/>
            <a:chOff x="1047153" y="1396155"/>
            <a:chExt cx="7989522" cy="12611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6C41C2-9C3D-A62A-3524-73B2D80F8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9460" y="1396155"/>
              <a:ext cx="718636" cy="126118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56B22B-2CF9-15CC-6E7E-1355BAF92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384" y="1396155"/>
              <a:ext cx="718636" cy="126118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E2D1DF-DDE1-DDD6-3573-806A3532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4175" y="1396155"/>
              <a:ext cx="718423" cy="12608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03F5A3-CF57-E73A-69DD-D03735494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252" y="1396155"/>
              <a:ext cx="718423" cy="12608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D15A3B-D44A-449E-151E-EFF9AF6EE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8534" y="1396155"/>
              <a:ext cx="718636" cy="12611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53B546-4C0E-DE35-4FDB-2851C42DE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2823" y="1396155"/>
              <a:ext cx="718636" cy="12611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8873F8-795C-7CEE-846F-7B7A76267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7113" y="1396155"/>
              <a:ext cx="718636" cy="126118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29447A-E9EB-9508-BFD8-F80016E68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8376" y="1396155"/>
              <a:ext cx="718636" cy="12611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15C2A5-E9C6-24E5-C086-17C03656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2665" y="1396155"/>
              <a:ext cx="718636" cy="126118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513DE1-1A14-52B4-2DAA-089F3D318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6955" y="1396155"/>
              <a:ext cx="718636" cy="126118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CC49D17-B334-C331-4703-FDB52E259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7311" y="1396155"/>
              <a:ext cx="718636" cy="126118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456D8A2-90BB-ABC4-EF59-53DB357E3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1600" y="1396155"/>
              <a:ext cx="718636" cy="126118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0017F44-7F82-44F6-98D0-879505670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5890" y="1396155"/>
              <a:ext cx="718636" cy="126118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68CF7C3-A823-E8EB-5933-7BF603891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153" y="1396155"/>
              <a:ext cx="718636" cy="126118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A9E9878-14C2-0941-76A6-AEE4ADF27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1442" y="1396155"/>
              <a:ext cx="718636" cy="126118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50A5593-3856-CB3B-A138-92024D487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5732" y="1396155"/>
              <a:ext cx="718636" cy="126118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19DCC42-AE53-8A07-07BC-115B311D9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7627" y="1396155"/>
              <a:ext cx="718636" cy="126118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092FF28-AA21-D499-5D70-92107E072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0854" y="1396155"/>
              <a:ext cx="718636" cy="126117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6C94E03-0B32-65C3-135E-D73DB2C17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6048" y="1396155"/>
              <a:ext cx="718636" cy="126117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3B7F004-0F04-B2EF-DCB9-9DE6F661C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0088" y="1396155"/>
              <a:ext cx="718636" cy="1261177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C7E0F70-8DD8-B9E1-2166-70712267E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508" y="1265515"/>
            <a:ext cx="718423" cy="126081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57AF7E-03D1-4C8B-5F46-44B73CF63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585" y="1265515"/>
            <a:ext cx="718423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3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A3FCA8-070A-83EC-2AF8-D387731355FB}"/>
              </a:ext>
            </a:extLst>
          </p:cNvPr>
          <p:cNvSpPr/>
          <p:nvPr/>
        </p:nvSpPr>
        <p:spPr>
          <a:xfrm>
            <a:off x="680121" y="892030"/>
            <a:ext cx="83156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The whole is 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680121" y="-187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784AB3-0C78-2703-5E2C-B56AA344A13E}"/>
              </a:ext>
            </a:extLst>
          </p:cNvPr>
          <p:cNvSpPr/>
          <p:nvPr/>
        </p:nvSpPr>
        <p:spPr>
          <a:xfrm>
            <a:off x="680121" y="1526762"/>
            <a:ext cx="83156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/>
              <a:t>Complete the part-whole models in different ways. How many different ways can you find?</a:t>
            </a:r>
            <a:endParaRPr lang="en-GB" sz="3200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D51CCEA-61D5-7E8B-8A8F-AC028D0CB08F}"/>
              </a:ext>
            </a:extLst>
          </p:cNvPr>
          <p:cNvGrpSpPr/>
          <p:nvPr/>
        </p:nvGrpSpPr>
        <p:grpSpPr>
          <a:xfrm>
            <a:off x="265470" y="3103808"/>
            <a:ext cx="7946812" cy="1472662"/>
            <a:chOff x="265470" y="3103808"/>
            <a:chExt cx="7946812" cy="147266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E4DBF52-E3E6-08C4-A3E7-D82AF83DAF23}"/>
                </a:ext>
              </a:extLst>
            </p:cNvPr>
            <p:cNvGrpSpPr/>
            <p:nvPr/>
          </p:nvGrpSpPr>
          <p:grpSpPr>
            <a:xfrm>
              <a:off x="265470" y="3103808"/>
              <a:ext cx="2364033" cy="1472662"/>
              <a:chOff x="4943701" y="3252588"/>
              <a:chExt cx="3590652" cy="2534402"/>
            </a:xfrm>
          </p:grpSpPr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2241F856-3A04-89C2-7906-36820F7B8DF4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DD7B926D-5238-C57A-A647-38705A58306F}"/>
                  </a:ext>
                </a:extLst>
              </p:cNvPr>
              <p:cNvSpPr/>
              <p:nvPr/>
            </p:nvSpPr>
            <p:spPr>
              <a:xfrm>
                <a:off x="5415643" y="4706991"/>
                <a:ext cx="1080000" cy="1079999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DDC8634-BE91-7572-6A57-FE7C0D9B401F}"/>
                  </a:ext>
                </a:extLst>
              </p:cNvPr>
              <p:cNvCxnSpPr>
                <a:cxnSpLocks/>
                <a:stCxn id="58" idx="0"/>
                <a:endCxn id="60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50A77450-29D0-AE37-A6C3-C2A3849768BC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3642B01-CD45-5DDC-E76C-308383F1FA18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C5EF052-6E6A-4A25-99FE-6C39319ECB1B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2246512-93D4-0396-E81F-A72F3F8EFFE3}"/>
                  </a:ext>
                </a:extLst>
              </p:cNvPr>
              <p:cNvCxnSpPr>
                <a:cxnSpLocks/>
                <a:stCxn id="60" idx="5"/>
                <a:endCxn id="57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AF70C85-82B8-7DFF-A4B9-DBBC829E1DC4}"/>
                </a:ext>
              </a:extLst>
            </p:cNvPr>
            <p:cNvGrpSpPr/>
            <p:nvPr/>
          </p:nvGrpSpPr>
          <p:grpSpPr>
            <a:xfrm>
              <a:off x="3056860" y="3103808"/>
              <a:ext cx="2364033" cy="1472662"/>
              <a:chOff x="4943701" y="3252588"/>
              <a:chExt cx="3590652" cy="2534402"/>
            </a:xfrm>
          </p:grpSpPr>
          <p:sp>
            <p:nvSpPr>
              <p:cNvPr id="4" name="Flowchart: Connector 3">
                <a:extLst>
                  <a:ext uri="{FF2B5EF4-FFF2-40B4-BE49-F238E27FC236}">
                    <a16:creationId xmlns:a16="http://schemas.microsoft.com/office/drawing/2014/main" id="{5FE6A581-FF71-5B03-CAFF-415E9403BC65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8F2D0A49-ADCA-BA2E-4346-F509A18C6661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64C5CF8-FFDA-0852-E81F-200C4C606768}"/>
                  </a:ext>
                </a:extLst>
              </p:cNvPr>
              <p:cNvCxnSpPr>
                <a:cxnSpLocks/>
                <a:stCxn id="7" idx="0"/>
                <a:endCxn id="17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6B198923-95C4-2081-3F1C-3ED101B29C1E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A4197CA-432D-E43E-A164-E8BE90F5F95F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E6042FE-3E7C-9948-3B76-A0DD16220426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5FBE6DB-F749-0404-06F4-0CFFC29C1BF1}"/>
                  </a:ext>
                </a:extLst>
              </p:cNvPr>
              <p:cNvCxnSpPr>
                <a:cxnSpLocks/>
                <a:stCxn id="17" idx="5"/>
                <a:endCxn id="4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D54B378-130A-252A-D2E6-695FDA6ACD0B}"/>
                </a:ext>
              </a:extLst>
            </p:cNvPr>
            <p:cNvGrpSpPr/>
            <p:nvPr/>
          </p:nvGrpSpPr>
          <p:grpSpPr>
            <a:xfrm>
              <a:off x="5848249" y="3103808"/>
              <a:ext cx="2364033" cy="1472662"/>
              <a:chOff x="4943701" y="3252588"/>
              <a:chExt cx="3590652" cy="2534402"/>
            </a:xfrm>
          </p:grpSpPr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17037E6F-7F9B-3607-B8D2-6A6754F3BCD4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BDB1F4A0-6CDA-4F93-B5CA-AEBE47E04B61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785C353-9B92-2783-3958-C33EFA8540E6}"/>
                  </a:ext>
                </a:extLst>
              </p:cNvPr>
              <p:cNvCxnSpPr>
                <a:cxnSpLocks/>
                <a:stCxn id="31" idx="0"/>
                <a:endCxn id="35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6AC7A874-F285-5ECE-1FF9-339004EE9556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80076D-3EA5-DE44-8F44-99FCBDF01ABE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91ED2C0-25B8-2C40-B797-1021185AB8CD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09ADFA4-1EB2-E21F-F691-C6215B91485E}"/>
                  </a:ext>
                </a:extLst>
              </p:cNvPr>
              <p:cNvCxnSpPr>
                <a:cxnSpLocks/>
                <a:stCxn id="35" idx="5"/>
                <a:endCxn id="30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F8EBF2E-9CE7-F8A1-7A0B-CF3E2918B4F9}"/>
              </a:ext>
            </a:extLst>
          </p:cNvPr>
          <p:cNvGrpSpPr/>
          <p:nvPr/>
        </p:nvGrpSpPr>
        <p:grpSpPr>
          <a:xfrm>
            <a:off x="280213" y="5063073"/>
            <a:ext cx="7946812" cy="1472662"/>
            <a:chOff x="280213" y="5063073"/>
            <a:chExt cx="7946812" cy="14726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776F8F6-0EA3-3D04-03A6-D740670E9D99}"/>
                </a:ext>
              </a:extLst>
            </p:cNvPr>
            <p:cNvGrpSpPr/>
            <p:nvPr/>
          </p:nvGrpSpPr>
          <p:grpSpPr>
            <a:xfrm>
              <a:off x="280213" y="5063073"/>
              <a:ext cx="2364033" cy="1472662"/>
              <a:chOff x="4943701" y="3252588"/>
              <a:chExt cx="3590652" cy="2534402"/>
            </a:xfrm>
          </p:grpSpPr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id="{9CA67AC4-622E-935B-630A-EEEC76CBC4FB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Flowchart: Connector 82">
                <a:extLst>
                  <a:ext uri="{FF2B5EF4-FFF2-40B4-BE49-F238E27FC236}">
                    <a16:creationId xmlns:a16="http://schemas.microsoft.com/office/drawing/2014/main" id="{35AC0A89-E00B-CC6C-58B4-6C54D0CCB607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492B6BE-964B-8EA7-1429-BFCE1E8D90C2}"/>
                  </a:ext>
                </a:extLst>
              </p:cNvPr>
              <p:cNvCxnSpPr>
                <a:cxnSpLocks/>
                <a:stCxn id="83" idx="0"/>
                <a:endCxn id="85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Flowchart: Connector 84">
                <a:extLst>
                  <a:ext uri="{FF2B5EF4-FFF2-40B4-BE49-F238E27FC236}">
                    <a16:creationId xmlns:a16="http://schemas.microsoft.com/office/drawing/2014/main" id="{DDB33836-34AD-DA18-D354-7D1100934540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F041AEC-A65B-7DD4-DDCE-D7DC34C76C0B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11BCC3C-3F1B-2C0C-CB97-4688BE5CF6F2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3314246-590E-5388-7314-B99D846D19B0}"/>
                  </a:ext>
                </a:extLst>
              </p:cNvPr>
              <p:cNvCxnSpPr>
                <a:cxnSpLocks/>
                <a:stCxn id="85" idx="5"/>
                <a:endCxn id="73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5253331-8166-C80D-2648-59888C25680D}"/>
                </a:ext>
              </a:extLst>
            </p:cNvPr>
            <p:cNvGrpSpPr/>
            <p:nvPr/>
          </p:nvGrpSpPr>
          <p:grpSpPr>
            <a:xfrm>
              <a:off x="3071603" y="5063073"/>
              <a:ext cx="2364033" cy="1472662"/>
              <a:chOff x="4943701" y="3252588"/>
              <a:chExt cx="3590652" cy="2534402"/>
            </a:xfrm>
          </p:grpSpPr>
          <p:sp>
            <p:nvSpPr>
              <p:cNvPr id="90" name="Flowchart: Connector 89">
                <a:extLst>
                  <a:ext uri="{FF2B5EF4-FFF2-40B4-BE49-F238E27FC236}">
                    <a16:creationId xmlns:a16="http://schemas.microsoft.com/office/drawing/2014/main" id="{A35A0AA3-AC88-076E-DA90-B61895AADCAB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1" name="Flowchart: Connector 90">
                <a:extLst>
                  <a:ext uri="{FF2B5EF4-FFF2-40B4-BE49-F238E27FC236}">
                    <a16:creationId xmlns:a16="http://schemas.microsoft.com/office/drawing/2014/main" id="{EE55141D-E1EF-3D00-CFBC-792A623DFEAE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7D62126-3072-7653-1A42-8987F72F3723}"/>
                  </a:ext>
                </a:extLst>
              </p:cNvPr>
              <p:cNvCxnSpPr>
                <a:cxnSpLocks/>
                <a:stCxn id="91" idx="0"/>
                <a:endCxn id="93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lowchart: Connector 92">
                <a:extLst>
                  <a:ext uri="{FF2B5EF4-FFF2-40B4-BE49-F238E27FC236}">
                    <a16:creationId xmlns:a16="http://schemas.microsoft.com/office/drawing/2014/main" id="{76A6E005-24E1-7025-E285-78E8242106DC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4B65B13-963C-C787-92E3-0C4AE2E6FC52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D18EE74-DB94-013F-CD59-E6C85A0269D4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8B37FBE9-724B-F180-EAA0-06BE47A790FC}"/>
                  </a:ext>
                </a:extLst>
              </p:cNvPr>
              <p:cNvCxnSpPr>
                <a:cxnSpLocks/>
                <a:stCxn id="93" idx="5"/>
                <a:endCxn id="90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85D7902-31F6-6FE7-6D65-0C2B4D1E9A25}"/>
                </a:ext>
              </a:extLst>
            </p:cNvPr>
            <p:cNvGrpSpPr/>
            <p:nvPr/>
          </p:nvGrpSpPr>
          <p:grpSpPr>
            <a:xfrm>
              <a:off x="5862992" y="5063073"/>
              <a:ext cx="2364033" cy="1472662"/>
              <a:chOff x="4943701" y="3252588"/>
              <a:chExt cx="3590652" cy="2534402"/>
            </a:xfrm>
          </p:grpSpPr>
          <p:sp>
            <p:nvSpPr>
              <p:cNvPr id="98" name="Flowchart: Connector 97">
                <a:extLst>
                  <a:ext uri="{FF2B5EF4-FFF2-40B4-BE49-F238E27FC236}">
                    <a16:creationId xmlns:a16="http://schemas.microsoft.com/office/drawing/2014/main" id="{ABDED9C5-2E60-439A-83B5-3C8A4465469E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9" name="Flowchart: Connector 98">
                <a:extLst>
                  <a:ext uri="{FF2B5EF4-FFF2-40B4-BE49-F238E27FC236}">
                    <a16:creationId xmlns:a16="http://schemas.microsoft.com/office/drawing/2014/main" id="{10B230A4-EFAA-501E-3F5C-15A6D0E34231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CB7C14A-6A2F-FDB4-FE5F-5D29E4B08A7A}"/>
                  </a:ext>
                </a:extLst>
              </p:cNvPr>
              <p:cNvCxnSpPr>
                <a:cxnSpLocks/>
                <a:stCxn id="99" idx="0"/>
                <a:endCxn id="101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Flowchart: Connector 100">
                <a:extLst>
                  <a:ext uri="{FF2B5EF4-FFF2-40B4-BE49-F238E27FC236}">
                    <a16:creationId xmlns:a16="http://schemas.microsoft.com/office/drawing/2014/main" id="{F358EC20-C459-3D30-C0C8-ACBDF26A16E3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FBD6902-713C-B46F-AB3E-AD461C3FF674}"/>
                  </a:ext>
                </a:extLst>
              </p:cNvPr>
              <p:cNvSpPr/>
              <p:nvPr/>
            </p:nvSpPr>
            <p:spPr>
              <a:xfrm>
                <a:off x="5904274" y="3308143"/>
                <a:ext cx="1750142" cy="15890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1299FAB-715A-B33A-744A-446BD5F2DE1C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9210A38-6D5A-C564-7D5F-434E415E9C0E}"/>
                  </a:ext>
                </a:extLst>
              </p:cNvPr>
              <p:cNvCxnSpPr>
                <a:cxnSpLocks/>
                <a:stCxn id="101" idx="5"/>
                <a:endCxn id="98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88F453B-735B-419A-BC03-35767CC09970}"/>
              </a:ext>
            </a:extLst>
          </p:cNvPr>
          <p:cNvSpPr/>
          <p:nvPr/>
        </p:nvSpPr>
        <p:spPr>
          <a:xfrm>
            <a:off x="1066520" y="3098086"/>
            <a:ext cx="9794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E181BB5-9B2C-3B10-E111-C390BBAE6A03}"/>
              </a:ext>
            </a:extLst>
          </p:cNvPr>
          <p:cNvSpPr/>
          <p:nvPr/>
        </p:nvSpPr>
        <p:spPr>
          <a:xfrm>
            <a:off x="3876332" y="3094419"/>
            <a:ext cx="9502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6CD372F-CD7E-ED77-AF1A-40B04CE4590B}"/>
              </a:ext>
            </a:extLst>
          </p:cNvPr>
          <p:cNvSpPr/>
          <p:nvPr/>
        </p:nvSpPr>
        <p:spPr>
          <a:xfrm>
            <a:off x="6731499" y="3099378"/>
            <a:ext cx="8353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0D7E78F-E0E9-C2BF-CDE9-1022A551B23B}"/>
              </a:ext>
            </a:extLst>
          </p:cNvPr>
          <p:cNvSpPr/>
          <p:nvPr/>
        </p:nvSpPr>
        <p:spPr>
          <a:xfrm>
            <a:off x="1149660" y="5055985"/>
            <a:ext cx="813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57598A2-1387-AC87-225D-C65C0629FA40}"/>
              </a:ext>
            </a:extLst>
          </p:cNvPr>
          <p:cNvSpPr/>
          <p:nvPr/>
        </p:nvSpPr>
        <p:spPr>
          <a:xfrm>
            <a:off x="3936581" y="5047577"/>
            <a:ext cx="8615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10A0AEA-7AA4-8F0F-17EC-1FEBE9CED345}"/>
              </a:ext>
            </a:extLst>
          </p:cNvPr>
          <p:cNvSpPr/>
          <p:nvPr/>
        </p:nvSpPr>
        <p:spPr>
          <a:xfrm>
            <a:off x="6714151" y="5042278"/>
            <a:ext cx="8802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7491E95-09E1-3324-B3AC-28D2E2F132C2}"/>
              </a:ext>
            </a:extLst>
          </p:cNvPr>
          <p:cNvSpPr/>
          <p:nvPr/>
        </p:nvSpPr>
        <p:spPr>
          <a:xfrm>
            <a:off x="532284" y="3891065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81B64C1-5D70-9558-23FD-8DA5B4A0E30A}"/>
              </a:ext>
            </a:extLst>
          </p:cNvPr>
          <p:cNvSpPr/>
          <p:nvPr/>
        </p:nvSpPr>
        <p:spPr>
          <a:xfrm>
            <a:off x="3338417" y="3931504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650C57D-E3CB-EDCB-B047-A06A12CEFB87}"/>
              </a:ext>
            </a:extLst>
          </p:cNvPr>
          <p:cNvSpPr/>
          <p:nvPr/>
        </p:nvSpPr>
        <p:spPr>
          <a:xfrm>
            <a:off x="6070635" y="3938076"/>
            <a:ext cx="8353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6BDDE9C-9D28-5039-3CB0-A78634740F14}"/>
              </a:ext>
            </a:extLst>
          </p:cNvPr>
          <p:cNvSpPr/>
          <p:nvPr/>
        </p:nvSpPr>
        <p:spPr>
          <a:xfrm>
            <a:off x="547026" y="5896693"/>
            <a:ext cx="7693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F9E00CD-9D1C-A27B-71FE-0B17DB2629BA}"/>
              </a:ext>
            </a:extLst>
          </p:cNvPr>
          <p:cNvSpPr/>
          <p:nvPr/>
        </p:nvSpPr>
        <p:spPr>
          <a:xfrm>
            <a:off x="3353159" y="5883175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AF5ED4C-E41D-F25D-0A0B-B2AF797D8118}"/>
              </a:ext>
            </a:extLst>
          </p:cNvPr>
          <p:cNvSpPr/>
          <p:nvPr/>
        </p:nvSpPr>
        <p:spPr>
          <a:xfrm>
            <a:off x="6129806" y="5897758"/>
            <a:ext cx="7693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393E90F-0529-0082-FA37-D2556702DAE0}"/>
              </a:ext>
            </a:extLst>
          </p:cNvPr>
          <p:cNvSpPr/>
          <p:nvPr/>
        </p:nvSpPr>
        <p:spPr>
          <a:xfrm>
            <a:off x="1882242" y="3948915"/>
            <a:ext cx="8129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671D337-D05F-FE61-7FC0-8AA65C1864DD}"/>
              </a:ext>
            </a:extLst>
          </p:cNvPr>
          <p:cNvSpPr/>
          <p:nvPr/>
        </p:nvSpPr>
        <p:spPr>
          <a:xfrm>
            <a:off x="4618756" y="3942720"/>
            <a:ext cx="8132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2E2E57C-38D6-4AA3-959F-27D5D037F59E}"/>
              </a:ext>
            </a:extLst>
          </p:cNvPr>
          <p:cNvSpPr/>
          <p:nvPr/>
        </p:nvSpPr>
        <p:spPr>
          <a:xfrm>
            <a:off x="7410145" y="3956010"/>
            <a:ext cx="8615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302027C-A3EB-DA1F-AF64-94AEE398153C}"/>
              </a:ext>
            </a:extLst>
          </p:cNvPr>
          <p:cNvSpPr/>
          <p:nvPr/>
        </p:nvSpPr>
        <p:spPr>
          <a:xfrm>
            <a:off x="1847455" y="5913952"/>
            <a:ext cx="8146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98EAE47-11FE-7322-8AA5-AB487EBBBA0D}"/>
              </a:ext>
            </a:extLst>
          </p:cNvPr>
          <p:cNvSpPr/>
          <p:nvPr/>
        </p:nvSpPr>
        <p:spPr>
          <a:xfrm>
            <a:off x="4627577" y="5899489"/>
            <a:ext cx="8993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420EF38-90F1-1B2B-6519-C0E01F1DF7C5}"/>
              </a:ext>
            </a:extLst>
          </p:cNvPr>
          <p:cNvSpPr/>
          <p:nvPr/>
        </p:nvSpPr>
        <p:spPr>
          <a:xfrm>
            <a:off x="7359096" y="5896693"/>
            <a:ext cx="9689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13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4928464" y="354807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0" y="2169039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631435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96994" y="1961226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64981-43BF-02D0-9D6F-94F67773DFAB}"/>
              </a:ext>
            </a:extLst>
          </p:cNvPr>
          <p:cNvGrpSpPr/>
          <p:nvPr/>
        </p:nvGrpSpPr>
        <p:grpSpPr>
          <a:xfrm>
            <a:off x="3264308" y="3895881"/>
            <a:ext cx="3103223" cy="2301526"/>
            <a:chOff x="3264308" y="3895881"/>
            <a:chExt cx="3103223" cy="23015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DA466F-F44F-001B-ED2D-957AAB3253A3}"/>
                </a:ext>
              </a:extLst>
            </p:cNvPr>
            <p:cNvGrpSpPr/>
            <p:nvPr/>
          </p:nvGrpSpPr>
          <p:grpSpPr>
            <a:xfrm>
              <a:off x="3264310" y="3895881"/>
              <a:ext cx="2952440" cy="2301526"/>
              <a:chOff x="4943701" y="3252588"/>
              <a:chExt cx="3590652" cy="2534402"/>
            </a:xfrm>
          </p:grpSpPr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AB91BFC4-717F-1C24-2C0E-FBA8E0FDB3C1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1EDE65E0-D075-0B33-A6F5-A9E0FA4810A8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AF62599-A5B5-AC14-F4B4-0208CD83D484}"/>
                  </a:ext>
                </a:extLst>
              </p:cNvPr>
              <p:cNvCxnSpPr>
                <a:cxnSpLocks/>
                <a:stCxn id="10" idx="0"/>
                <a:endCxn id="12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1DC98881-7C0A-5DF4-E4E9-7BAC952C514B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1035D9-08FB-79F2-E775-D934FD963992}"/>
                  </a:ext>
                </a:extLst>
              </p:cNvPr>
              <p:cNvSpPr/>
              <p:nvPr/>
            </p:nvSpPr>
            <p:spPr>
              <a:xfrm>
                <a:off x="5904274" y="3308142"/>
                <a:ext cx="1750142" cy="9150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19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CEFF3D-AF08-3759-FE20-B222814B46A9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D6C96D3-5DA3-F9D5-108C-D173C4EDB4D1}"/>
                  </a:ext>
                </a:extLst>
              </p:cNvPr>
              <p:cNvCxnSpPr>
                <a:cxnSpLocks/>
                <a:stCxn id="12" idx="5"/>
                <a:endCxn id="9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0A2EC8-30C8-9E37-D56B-037EA6201BFB}"/>
                </a:ext>
              </a:extLst>
            </p:cNvPr>
            <p:cNvSpPr/>
            <p:nvPr/>
          </p:nvSpPr>
          <p:spPr>
            <a:xfrm>
              <a:off x="3264309" y="5253178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729682-EB6C-ECC6-DF7A-F4FC85B9E9FC}"/>
                </a:ext>
              </a:extLst>
            </p:cNvPr>
            <p:cNvSpPr/>
            <p:nvPr/>
          </p:nvSpPr>
          <p:spPr>
            <a:xfrm>
              <a:off x="3264308" y="5254651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6E1E1D-9714-FC14-A416-A02EB4754F9C}"/>
                </a:ext>
              </a:extLst>
            </p:cNvPr>
            <p:cNvSpPr/>
            <p:nvPr/>
          </p:nvSpPr>
          <p:spPr>
            <a:xfrm>
              <a:off x="4928464" y="5274077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</TotalTime>
  <Words>144</Words>
  <Application>Microsoft Office PowerPoint</Application>
  <PresentationFormat>On-screen Show (4:3)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2026-04-28T14:26:09Z</dcterms:modified>
  <cp:category/>
</cp:coreProperties>
</file>