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324" r:id="rId3"/>
    <p:sldId id="325" r:id="rId4"/>
    <p:sldId id="321" r:id="rId5"/>
    <p:sldId id="27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90EB21-C6C3-3078-35E6-C1FE4428E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F2B54F-068E-D9C7-B9E4-0C04CE1FDC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922C79-4FB3-B1F8-AA6F-B76561B12F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52FFC-CC10-73DB-4641-BF9BB37728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616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3FEAE-4C7F-ADF4-9D10-2D47B1E04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57FC92-D513-84A0-BE4E-A1D5815B92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E7E025-7E26-CED1-32CA-CEE9136A96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A6A2B7-F3D6-9ECE-75EB-CE62667CB4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266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746832" y="174564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517B19B-7092-85B2-C030-04596C3795A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01411" y="2174324"/>
            <a:ext cx="3622177" cy="3823409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4082141" y="6314104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9751E1-2F39-4049-0FB7-FC9E807E9A75}"/>
              </a:ext>
            </a:extLst>
          </p:cNvPr>
          <p:cNvSpPr txBox="1"/>
          <p:nvPr/>
        </p:nvSpPr>
        <p:spPr>
          <a:xfrm>
            <a:off x="1946789" y="1250994"/>
            <a:ext cx="64067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Find  the missing part.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D51612-D73D-93ED-3C4F-496532CF4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E20DE6AB-F760-98C2-A63A-EC542DC8A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B4D8A2B3-DD32-D88A-AD28-209D863F844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8422" y="1537705"/>
            <a:ext cx="1807426" cy="1394862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B9AB8530-298E-DF74-5D93-DA7F7407EDEC}"/>
              </a:ext>
            </a:extLst>
          </p:cNvPr>
          <p:cNvGrpSpPr/>
          <p:nvPr/>
        </p:nvGrpSpPr>
        <p:grpSpPr>
          <a:xfrm>
            <a:off x="913225" y="96698"/>
            <a:ext cx="8775292" cy="2282147"/>
            <a:chOff x="950879" y="49937"/>
            <a:chExt cx="8775292" cy="2282147"/>
          </a:xfrm>
        </p:grpSpPr>
        <p:sp>
          <p:nvSpPr>
            <p:cNvPr id="34" name="Speech Bubble: Rectangle with Corners Rounded 33">
              <a:extLst>
                <a:ext uri="{FF2B5EF4-FFF2-40B4-BE49-F238E27FC236}">
                  <a16:creationId xmlns:a16="http://schemas.microsoft.com/office/drawing/2014/main" id="{1F146BF4-D062-489A-4B04-5F9E72D82CED}"/>
                </a:ext>
              </a:extLst>
            </p:cNvPr>
            <p:cNvSpPr/>
            <p:nvPr/>
          </p:nvSpPr>
          <p:spPr>
            <a:xfrm>
              <a:off x="2045848" y="49937"/>
              <a:ext cx="6646606" cy="2282147"/>
            </a:xfrm>
            <a:prstGeom prst="wedgeRoundRectCallout">
              <a:avLst>
                <a:gd name="adj1" fmla="val -64620"/>
                <a:gd name="adj2" fmla="val 470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F12F7ED-EE77-99D8-37B9-AFCAFC1DE264}"/>
                </a:ext>
              </a:extLst>
            </p:cNvPr>
            <p:cNvSpPr txBox="1"/>
            <p:nvPr/>
          </p:nvSpPr>
          <p:spPr>
            <a:xfrm>
              <a:off x="950879" y="720490"/>
              <a:ext cx="877529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/>
                <a:t>The whole is 20</a:t>
              </a:r>
              <a:endParaRPr lang="en-US" sz="5400" dirty="0">
                <a:ln w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4A1D6CB-2E26-A575-6871-58AA88479ACF}"/>
              </a:ext>
            </a:extLst>
          </p:cNvPr>
          <p:cNvGrpSpPr/>
          <p:nvPr/>
        </p:nvGrpSpPr>
        <p:grpSpPr>
          <a:xfrm>
            <a:off x="1940538" y="2606185"/>
            <a:ext cx="5409412" cy="785909"/>
            <a:chOff x="1940538" y="2606185"/>
            <a:chExt cx="5409412" cy="78590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CB5058E-2477-F6CA-2DFC-59ADB579C0C1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17</a:t>
              </a: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9B01849-B9AA-8E3D-5C75-F52D47815DE0}"/>
                </a:ext>
              </a:extLst>
            </p:cNvPr>
            <p:cNvGrpSpPr/>
            <p:nvPr/>
          </p:nvGrpSpPr>
          <p:grpSpPr>
            <a:xfrm>
              <a:off x="3642654" y="2606185"/>
              <a:ext cx="3707296" cy="785909"/>
              <a:chOff x="3642654" y="2606185"/>
              <a:chExt cx="3707296" cy="785909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D233DB6-6A97-99E1-402D-73D6A03712D4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D67B305-2734-83CC-048C-913A3575B41D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6E39F26-F78B-E7D3-140D-CE7F91B8D021}"/>
                  </a:ext>
                </a:extLst>
              </p:cNvPr>
              <p:cNvSpPr/>
              <p:nvPr/>
            </p:nvSpPr>
            <p:spPr>
              <a:xfrm>
                <a:off x="5895445" y="2630347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20</a:t>
                </a:r>
              </a:p>
            </p:txBody>
          </p:sp>
        </p:grp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D5FF573-7D18-6219-DED4-C026A804BBC7}"/>
              </a:ext>
            </a:extLst>
          </p:cNvPr>
          <p:cNvGrpSpPr/>
          <p:nvPr/>
        </p:nvGrpSpPr>
        <p:grpSpPr>
          <a:xfrm>
            <a:off x="913225" y="108278"/>
            <a:ext cx="8775292" cy="2282147"/>
            <a:chOff x="950879" y="49937"/>
            <a:chExt cx="8775292" cy="2282147"/>
          </a:xfrm>
        </p:grpSpPr>
        <p:sp>
          <p:nvSpPr>
            <p:cNvPr id="74" name="Speech Bubble: Rectangle with Corners Rounded 73">
              <a:extLst>
                <a:ext uri="{FF2B5EF4-FFF2-40B4-BE49-F238E27FC236}">
                  <a16:creationId xmlns:a16="http://schemas.microsoft.com/office/drawing/2014/main" id="{0F5CD281-33C9-B81A-81E3-CB0240A2928D}"/>
                </a:ext>
              </a:extLst>
            </p:cNvPr>
            <p:cNvSpPr/>
            <p:nvPr/>
          </p:nvSpPr>
          <p:spPr>
            <a:xfrm>
              <a:off x="2045848" y="49937"/>
              <a:ext cx="6646606" cy="2282147"/>
            </a:xfrm>
            <a:prstGeom prst="wedgeRoundRectCallout">
              <a:avLst>
                <a:gd name="adj1" fmla="val -64620"/>
                <a:gd name="adj2" fmla="val 470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FDCB0B6-D04E-744D-FF9F-091EA4A68424}"/>
                </a:ext>
              </a:extLst>
            </p:cNvPr>
            <p:cNvSpPr txBox="1"/>
            <p:nvPr/>
          </p:nvSpPr>
          <p:spPr>
            <a:xfrm>
              <a:off x="950879" y="720490"/>
              <a:ext cx="877529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/>
                <a:t>17 is a part</a:t>
              </a:r>
              <a:endParaRPr lang="en-US" sz="5400" dirty="0">
                <a:ln w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B4041F4-8931-378F-0D6F-B2FFEBA86A98}"/>
              </a:ext>
            </a:extLst>
          </p:cNvPr>
          <p:cNvGrpSpPr/>
          <p:nvPr/>
        </p:nvGrpSpPr>
        <p:grpSpPr>
          <a:xfrm>
            <a:off x="911214" y="102488"/>
            <a:ext cx="8775292" cy="2282147"/>
            <a:chOff x="1158114" y="174287"/>
            <a:chExt cx="8775292" cy="2282147"/>
          </a:xfrm>
        </p:grpSpPr>
        <p:sp>
          <p:nvSpPr>
            <p:cNvPr id="77" name="Speech Bubble: Rectangle with Corners Rounded 76">
              <a:extLst>
                <a:ext uri="{FF2B5EF4-FFF2-40B4-BE49-F238E27FC236}">
                  <a16:creationId xmlns:a16="http://schemas.microsoft.com/office/drawing/2014/main" id="{F43790ED-A69A-543B-D654-20E481B6EB78}"/>
                </a:ext>
              </a:extLst>
            </p:cNvPr>
            <p:cNvSpPr/>
            <p:nvPr/>
          </p:nvSpPr>
          <p:spPr>
            <a:xfrm>
              <a:off x="2253083" y="174287"/>
              <a:ext cx="6646606" cy="2282147"/>
            </a:xfrm>
            <a:prstGeom prst="wedgeRoundRectCallout">
              <a:avLst>
                <a:gd name="adj1" fmla="val -64620"/>
                <a:gd name="adj2" fmla="val 470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0E51704E-9624-CA31-B0A5-F8EACFC031BF}"/>
                </a:ext>
              </a:extLst>
            </p:cNvPr>
            <p:cNvSpPr txBox="1"/>
            <p:nvPr/>
          </p:nvSpPr>
          <p:spPr>
            <a:xfrm>
              <a:off x="1158114" y="844840"/>
              <a:ext cx="877529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/>
                <a:t>The other part is 3</a:t>
              </a:r>
              <a:endParaRPr lang="en-US" sz="5400" dirty="0">
                <a:ln w="0"/>
              </a:endParaRPr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1AF1F4C1-A7C4-C42A-B3F1-0018E4DE969F}"/>
              </a:ext>
            </a:extLst>
          </p:cNvPr>
          <p:cNvSpPr/>
          <p:nvPr/>
        </p:nvSpPr>
        <p:spPr>
          <a:xfrm>
            <a:off x="5191604" y="2613826"/>
            <a:ext cx="558800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709D5673-358F-CB06-1E4C-7FAA26CC1BBB}"/>
              </a:ext>
            </a:extLst>
          </p:cNvPr>
          <p:cNvGrpSpPr/>
          <p:nvPr/>
        </p:nvGrpSpPr>
        <p:grpSpPr>
          <a:xfrm>
            <a:off x="911214" y="90158"/>
            <a:ext cx="8775292" cy="2282147"/>
            <a:chOff x="1158114" y="174287"/>
            <a:chExt cx="8775292" cy="2282147"/>
          </a:xfrm>
        </p:grpSpPr>
        <p:sp>
          <p:nvSpPr>
            <p:cNvPr id="84" name="Speech Bubble: Rectangle with Corners Rounded 83">
              <a:extLst>
                <a:ext uri="{FF2B5EF4-FFF2-40B4-BE49-F238E27FC236}">
                  <a16:creationId xmlns:a16="http://schemas.microsoft.com/office/drawing/2014/main" id="{F54DA313-BB2D-D08B-A484-F8B6565DC152}"/>
                </a:ext>
              </a:extLst>
            </p:cNvPr>
            <p:cNvSpPr/>
            <p:nvPr/>
          </p:nvSpPr>
          <p:spPr>
            <a:xfrm>
              <a:off x="2253083" y="174287"/>
              <a:ext cx="6646606" cy="2282147"/>
            </a:xfrm>
            <a:prstGeom prst="wedgeRoundRectCallout">
              <a:avLst>
                <a:gd name="adj1" fmla="val -64620"/>
                <a:gd name="adj2" fmla="val 470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0513B842-BD8B-2C66-34B3-4AF6CA6FFC9A}"/>
                </a:ext>
              </a:extLst>
            </p:cNvPr>
            <p:cNvSpPr txBox="1"/>
            <p:nvPr/>
          </p:nvSpPr>
          <p:spPr>
            <a:xfrm>
              <a:off x="1158114" y="373282"/>
              <a:ext cx="8775292" cy="17543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/>
                <a:t>So,</a:t>
              </a:r>
            </a:p>
            <a:p>
              <a:pPr algn="ctr"/>
              <a:r>
                <a:rPr lang="en-US" sz="5400" dirty="0">
                  <a:ln w="0"/>
                </a:rPr>
                <a:t>? = 3</a:t>
              </a:r>
            </a:p>
          </p:txBody>
        </p:sp>
      </p:grpSp>
      <p:pic>
        <p:nvPicPr>
          <p:cNvPr id="86" name="Picture 85">
            <a:extLst>
              <a:ext uri="{FF2B5EF4-FFF2-40B4-BE49-F238E27FC236}">
                <a16:creationId xmlns:a16="http://schemas.microsoft.com/office/drawing/2014/main" id="{EB369527-08F9-78E4-1377-24F58ED311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FCA1B17-8465-D232-6E0B-DF6AC10FE2B2}"/>
              </a:ext>
            </a:extLst>
          </p:cNvPr>
          <p:cNvGrpSpPr/>
          <p:nvPr/>
        </p:nvGrpSpPr>
        <p:grpSpPr>
          <a:xfrm>
            <a:off x="555464" y="4522561"/>
            <a:ext cx="7989522" cy="1264547"/>
            <a:chOff x="703720" y="1990263"/>
            <a:chExt cx="7989522" cy="126454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89BCCFD-8DB0-8E52-B1B0-09725FC6B45E}"/>
                </a:ext>
              </a:extLst>
            </p:cNvPr>
            <p:cNvGrpSpPr/>
            <p:nvPr/>
          </p:nvGrpSpPr>
          <p:grpSpPr>
            <a:xfrm>
              <a:off x="703720" y="1990263"/>
              <a:ext cx="7989522" cy="1261185"/>
              <a:chOff x="1047153" y="1396155"/>
              <a:chExt cx="7989522" cy="1261185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056B67E8-4122-6FFB-2C56-BFF5C26EDA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49460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F0B9F98C-DD54-5617-B324-93BE38EBC9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65384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BF740007-A1F0-1B51-2D00-BD2C3EA7C9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4175" y="1396155"/>
                <a:ext cx="718423" cy="1260812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5E18A721-0433-F048-D3B5-836598D4A2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18252" y="1396155"/>
                <a:ext cx="718423" cy="1260812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73E7A220-A944-7F4B-544A-3D87497FBD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18534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C92ED538-0FFA-D51B-9A67-E767D4344D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02823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C0DB6BC3-B2A7-AF3C-650F-8D544405AE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87113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261D326E-7CC0-D74C-0ACA-083B174151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68376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4FD4B7FD-79B2-14E8-2B5C-4FF209A886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52665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DF82E312-DDEA-B107-B7E0-79377F797B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36955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205CF839-38E9-A3F4-4979-3202D912EA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97311" y="1396155"/>
                <a:ext cx="718636" cy="1261183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07887E26-EB4E-91FF-72B2-0FCAA526F7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81600" y="1396155"/>
                <a:ext cx="718636" cy="1261183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553707B6-2D7D-48AC-2F1B-B6BD9521B9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65890" y="1396155"/>
                <a:ext cx="718636" cy="1261183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A0E6B03A-C912-F56B-BE94-B54EF89451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7153" y="1396155"/>
                <a:ext cx="718636" cy="1261182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2F407256-57DE-6EAE-56A9-82133C12F8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1442" y="1396155"/>
                <a:ext cx="718636" cy="1261182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18FA097D-8A72-D5E2-007A-A9753280BB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15732" y="1396155"/>
                <a:ext cx="718636" cy="1261182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45B7D91D-D5E5-70F8-4AE7-D1630DF217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97627" y="1396155"/>
                <a:ext cx="718636" cy="1261180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C49C66E2-8177-C178-C300-B76B17B5AF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49998" y="1396155"/>
                <a:ext cx="718636" cy="1261175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E11BCE3C-0F4D-3B43-C381-94469A504B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16048" y="1396155"/>
                <a:ext cx="718636" cy="1261175"/>
              </a:xfrm>
              <a:prstGeom prst="rect">
                <a:avLst/>
              </a:prstGeom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3C0A2808-E6FF-16E1-B6B0-F42DEF90E5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30088" y="1396155"/>
                <a:ext cx="718636" cy="1261177"/>
              </a:xfrm>
              <a:prstGeom prst="rect">
                <a:avLst/>
              </a:prstGeom>
            </p:spPr>
          </p:pic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038D925-3706-C515-8A09-35B8999CE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05602" y="1993998"/>
              <a:ext cx="718423" cy="1260812"/>
            </a:xfrm>
            <a:prstGeom prst="rect">
              <a:avLst/>
            </a:prstGeom>
          </p:spPr>
        </p:pic>
      </p:grpSp>
      <p:sp>
        <p:nvSpPr>
          <p:cNvPr id="68" name="Left Brace 67">
            <a:extLst>
              <a:ext uri="{FF2B5EF4-FFF2-40B4-BE49-F238E27FC236}">
                <a16:creationId xmlns:a16="http://schemas.microsoft.com/office/drawing/2014/main" id="{6DDBB3EE-8490-A251-0EBD-A21FE65E0CC8}"/>
              </a:ext>
            </a:extLst>
          </p:cNvPr>
          <p:cNvSpPr/>
          <p:nvPr/>
        </p:nvSpPr>
        <p:spPr>
          <a:xfrm rot="5400000">
            <a:off x="4311196" y="761892"/>
            <a:ext cx="447367" cy="765985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3BBB4DB-F821-BD5B-FBD3-0F58AF0C11E1}"/>
              </a:ext>
            </a:extLst>
          </p:cNvPr>
          <p:cNvSpPr txBox="1"/>
          <p:nvPr/>
        </p:nvSpPr>
        <p:spPr>
          <a:xfrm>
            <a:off x="3016487" y="5778537"/>
            <a:ext cx="1891643" cy="6718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Part</a:t>
            </a:r>
          </a:p>
        </p:txBody>
      </p:sp>
      <p:sp>
        <p:nvSpPr>
          <p:cNvPr id="70" name="Left Brace 69">
            <a:extLst>
              <a:ext uri="{FF2B5EF4-FFF2-40B4-BE49-F238E27FC236}">
                <a16:creationId xmlns:a16="http://schemas.microsoft.com/office/drawing/2014/main" id="{C00E427E-DFFD-CA37-8666-264FC304B219}"/>
              </a:ext>
            </a:extLst>
          </p:cNvPr>
          <p:cNvSpPr/>
          <p:nvPr/>
        </p:nvSpPr>
        <p:spPr>
          <a:xfrm rot="16200000">
            <a:off x="3738441" y="2492042"/>
            <a:ext cx="447367" cy="650108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Left Brace 87">
            <a:extLst>
              <a:ext uri="{FF2B5EF4-FFF2-40B4-BE49-F238E27FC236}">
                <a16:creationId xmlns:a16="http://schemas.microsoft.com/office/drawing/2014/main" id="{8AA4C876-A841-5A5E-079B-9DDABDBCF5DC}"/>
              </a:ext>
            </a:extLst>
          </p:cNvPr>
          <p:cNvSpPr/>
          <p:nvPr/>
        </p:nvSpPr>
        <p:spPr>
          <a:xfrm rot="16200000">
            <a:off x="7565052" y="5171438"/>
            <a:ext cx="447367" cy="115214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0A339DC-90B7-99BD-F5F0-35F20F02FFAA}"/>
              </a:ext>
            </a:extLst>
          </p:cNvPr>
          <p:cNvSpPr txBox="1"/>
          <p:nvPr/>
        </p:nvSpPr>
        <p:spPr>
          <a:xfrm>
            <a:off x="3603515" y="3529726"/>
            <a:ext cx="1891643" cy="92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20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4989DC2-340B-B5EF-165E-333F9BC25265}"/>
              </a:ext>
            </a:extLst>
          </p:cNvPr>
          <p:cNvSpPr txBox="1"/>
          <p:nvPr/>
        </p:nvSpPr>
        <p:spPr>
          <a:xfrm>
            <a:off x="6759972" y="5764598"/>
            <a:ext cx="1891643" cy="6718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Part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2135EA2-B21F-C206-D6E6-99F34F14AA1B}"/>
              </a:ext>
            </a:extLst>
          </p:cNvPr>
          <p:cNvGrpSpPr/>
          <p:nvPr/>
        </p:nvGrpSpPr>
        <p:grpSpPr>
          <a:xfrm>
            <a:off x="568895" y="4525923"/>
            <a:ext cx="7986835" cy="1261185"/>
            <a:chOff x="182491" y="5320295"/>
            <a:chExt cx="7986835" cy="126118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9CF2B2C-5047-FA57-CFE2-522EC5F29C93}"/>
                </a:ext>
              </a:extLst>
            </p:cNvPr>
            <p:cNvGrpSpPr/>
            <p:nvPr/>
          </p:nvGrpSpPr>
          <p:grpSpPr>
            <a:xfrm>
              <a:off x="182491" y="5320295"/>
              <a:ext cx="7220943" cy="1261185"/>
              <a:chOff x="1047153" y="1396155"/>
              <a:chExt cx="7220943" cy="1261185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094229A9-ED33-82BF-C496-0ABEFF256D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49460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6FAE4244-62D6-78B8-F039-8CF663D38D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65384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8A678B0D-A01B-2CFA-7686-0F78BC091A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18534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A1F3A906-0E92-9E8F-98BB-3B0F4FA724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02823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B2510E62-D523-36E7-4225-0C4005E3BB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87113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E42A1CA4-2A77-DBB8-F209-15EDBCB50A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68376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05B2C3C-A0B6-C8ED-21A5-F790F945C0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52665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6F76A71C-CB82-96BE-27C1-90F49A40E1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36955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722B8087-FCD5-5985-AC58-47933284BB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97311" y="1396155"/>
                <a:ext cx="718636" cy="1261183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877C95D7-65E0-CC51-EA32-B37914B473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81600" y="1396155"/>
                <a:ext cx="718636" cy="1261183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354FAC51-2F00-72D9-B053-73C40601D4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65890" y="1396155"/>
                <a:ext cx="718636" cy="1261183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1DBAA2C5-ECC5-BEEE-9FEF-203375CEAE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7153" y="1396155"/>
                <a:ext cx="718636" cy="1261182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07EFB25B-5AE5-01A5-7D58-83465570CE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1442" y="1396155"/>
                <a:ext cx="718636" cy="1261182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20A8D82E-9C31-ED57-1915-3C7BD43B97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15732" y="1396155"/>
                <a:ext cx="718636" cy="1261182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6A7A847D-D7E7-7D21-4EE1-1FED317D7E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97627" y="1396155"/>
                <a:ext cx="718636" cy="1261180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383FBD24-D082-6A82-4B7E-7F7DFEB7C8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49998" y="1396155"/>
                <a:ext cx="718636" cy="1261175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D0CD710A-8654-6BB3-3202-27B4FA1AAB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16048" y="1396155"/>
                <a:ext cx="718636" cy="1261175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6FE6B36A-1A38-64EA-BE71-11C1D98665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30088" y="1396155"/>
                <a:ext cx="718636" cy="1261177"/>
              </a:xfrm>
              <a:prstGeom prst="rect">
                <a:avLst/>
              </a:prstGeom>
            </p:spPr>
          </p:pic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E4DFF9A-35B2-AE55-55F5-23100A290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67744" y="5320295"/>
              <a:ext cx="718636" cy="126118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26E75FA-FAA0-FD5B-8C74-F6001BAD22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50690" y="5320295"/>
              <a:ext cx="718636" cy="1261185"/>
            </a:xfrm>
            <a:prstGeom prst="rect">
              <a:avLst/>
            </a:prstGeom>
          </p:spPr>
        </p:pic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F234A222-2A5C-616D-4A6E-2C88A86682D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19117"/>
          <a:stretch>
            <a:fillRect/>
          </a:stretch>
        </p:blipFill>
        <p:spPr>
          <a:xfrm>
            <a:off x="3552310" y="5992098"/>
            <a:ext cx="790685" cy="523949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2CA19DD9-0B17-844E-604D-630AE614F2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99621" y="6007899"/>
            <a:ext cx="780676" cy="5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9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D4B7A1-3AFA-5CA4-6CDB-F2A76584E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87245962-B53D-CBE3-C8A3-9E7B43D9E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990D00B-9AB1-A6AD-527A-DB34DB44843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8422" y="1537705"/>
            <a:ext cx="1807426" cy="1394862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9F3D7AD0-8E49-A1B1-9C1B-108AF8FC8520}"/>
              </a:ext>
            </a:extLst>
          </p:cNvPr>
          <p:cNvGrpSpPr/>
          <p:nvPr/>
        </p:nvGrpSpPr>
        <p:grpSpPr>
          <a:xfrm>
            <a:off x="909042" y="126337"/>
            <a:ext cx="8775292" cy="2282147"/>
            <a:chOff x="950879" y="49937"/>
            <a:chExt cx="8775292" cy="2282147"/>
          </a:xfrm>
        </p:grpSpPr>
        <p:sp>
          <p:nvSpPr>
            <p:cNvPr id="34" name="Speech Bubble: Rectangle with Corners Rounded 33">
              <a:extLst>
                <a:ext uri="{FF2B5EF4-FFF2-40B4-BE49-F238E27FC236}">
                  <a16:creationId xmlns:a16="http://schemas.microsoft.com/office/drawing/2014/main" id="{B415DB61-534A-0461-B7C3-A805334243F7}"/>
                </a:ext>
              </a:extLst>
            </p:cNvPr>
            <p:cNvSpPr/>
            <p:nvPr/>
          </p:nvSpPr>
          <p:spPr>
            <a:xfrm>
              <a:off x="2045848" y="49937"/>
              <a:ext cx="6646606" cy="2282147"/>
            </a:xfrm>
            <a:prstGeom prst="wedgeRoundRectCallout">
              <a:avLst>
                <a:gd name="adj1" fmla="val -64620"/>
                <a:gd name="adj2" fmla="val 470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1554066-14FF-3D38-1BD3-B0C6243CA50B}"/>
                </a:ext>
              </a:extLst>
            </p:cNvPr>
            <p:cNvSpPr txBox="1"/>
            <p:nvPr/>
          </p:nvSpPr>
          <p:spPr>
            <a:xfrm>
              <a:off x="950879" y="720490"/>
              <a:ext cx="877529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/>
                <a:t>The whole is 20</a:t>
              </a:r>
              <a:endParaRPr lang="en-US" sz="5400" dirty="0">
                <a:ln w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3629F49-D044-7F82-DE23-999C6EFAFDD8}"/>
              </a:ext>
            </a:extLst>
          </p:cNvPr>
          <p:cNvGrpSpPr/>
          <p:nvPr/>
        </p:nvGrpSpPr>
        <p:grpSpPr>
          <a:xfrm>
            <a:off x="1940538" y="2606185"/>
            <a:ext cx="5409412" cy="785909"/>
            <a:chOff x="1940538" y="2606185"/>
            <a:chExt cx="5409412" cy="78590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655A4E7-8E50-7261-2BFC-E9D0772214C1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F9973BA8-2313-C414-01C7-138EA3CC06FB}"/>
                </a:ext>
              </a:extLst>
            </p:cNvPr>
            <p:cNvGrpSpPr/>
            <p:nvPr/>
          </p:nvGrpSpPr>
          <p:grpSpPr>
            <a:xfrm>
              <a:off x="3642654" y="2606185"/>
              <a:ext cx="3707296" cy="785909"/>
              <a:chOff x="3642654" y="2606185"/>
              <a:chExt cx="3707296" cy="785909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192E34D-FF59-87BE-E104-6F4B692D60B0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8A32876-8AF5-E141-B66C-E5694E553AF5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148FDB5-B52D-1F75-47DF-8DBA66EA99BF}"/>
                  </a:ext>
                </a:extLst>
              </p:cNvPr>
              <p:cNvSpPr/>
              <p:nvPr/>
            </p:nvSpPr>
            <p:spPr>
              <a:xfrm>
                <a:off x="5895445" y="2630347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20</a:t>
                </a:r>
              </a:p>
            </p:txBody>
          </p:sp>
        </p:grp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5B7075F-C414-9374-7C4F-3343E539A3E2}"/>
              </a:ext>
            </a:extLst>
          </p:cNvPr>
          <p:cNvGrpSpPr/>
          <p:nvPr/>
        </p:nvGrpSpPr>
        <p:grpSpPr>
          <a:xfrm>
            <a:off x="909042" y="126337"/>
            <a:ext cx="8775292" cy="2282147"/>
            <a:chOff x="950879" y="49937"/>
            <a:chExt cx="8775292" cy="2282147"/>
          </a:xfrm>
        </p:grpSpPr>
        <p:sp>
          <p:nvSpPr>
            <p:cNvPr id="74" name="Speech Bubble: Rectangle with Corners Rounded 73">
              <a:extLst>
                <a:ext uri="{FF2B5EF4-FFF2-40B4-BE49-F238E27FC236}">
                  <a16:creationId xmlns:a16="http://schemas.microsoft.com/office/drawing/2014/main" id="{C311164C-1413-1432-6683-D1C0F6D90854}"/>
                </a:ext>
              </a:extLst>
            </p:cNvPr>
            <p:cNvSpPr/>
            <p:nvPr/>
          </p:nvSpPr>
          <p:spPr>
            <a:xfrm>
              <a:off x="2045848" y="49937"/>
              <a:ext cx="6646606" cy="2282147"/>
            </a:xfrm>
            <a:prstGeom prst="wedgeRoundRectCallout">
              <a:avLst>
                <a:gd name="adj1" fmla="val -64620"/>
                <a:gd name="adj2" fmla="val 470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38D6539-0BEA-4E33-3EAA-DF850D0122C6}"/>
                </a:ext>
              </a:extLst>
            </p:cNvPr>
            <p:cNvSpPr txBox="1"/>
            <p:nvPr/>
          </p:nvSpPr>
          <p:spPr>
            <a:xfrm>
              <a:off x="950879" y="720490"/>
              <a:ext cx="877529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/>
                <a:t>1 is a part</a:t>
              </a:r>
              <a:endParaRPr lang="en-US" sz="5400" dirty="0">
                <a:ln w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12C9179-1C17-16EE-75CD-DEB2BCF7BAFC}"/>
              </a:ext>
            </a:extLst>
          </p:cNvPr>
          <p:cNvGrpSpPr/>
          <p:nvPr/>
        </p:nvGrpSpPr>
        <p:grpSpPr>
          <a:xfrm>
            <a:off x="909042" y="126337"/>
            <a:ext cx="8775292" cy="2282147"/>
            <a:chOff x="1158114" y="174287"/>
            <a:chExt cx="8775292" cy="2282147"/>
          </a:xfrm>
        </p:grpSpPr>
        <p:sp>
          <p:nvSpPr>
            <p:cNvPr id="77" name="Speech Bubble: Rectangle with Corners Rounded 76">
              <a:extLst>
                <a:ext uri="{FF2B5EF4-FFF2-40B4-BE49-F238E27FC236}">
                  <a16:creationId xmlns:a16="http://schemas.microsoft.com/office/drawing/2014/main" id="{641420CA-95B3-4C07-1F60-B14767CD16AC}"/>
                </a:ext>
              </a:extLst>
            </p:cNvPr>
            <p:cNvSpPr/>
            <p:nvPr/>
          </p:nvSpPr>
          <p:spPr>
            <a:xfrm>
              <a:off x="2253083" y="174287"/>
              <a:ext cx="6646606" cy="2282147"/>
            </a:xfrm>
            <a:prstGeom prst="wedgeRoundRectCallout">
              <a:avLst>
                <a:gd name="adj1" fmla="val -64620"/>
                <a:gd name="adj2" fmla="val 470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64E20F6-EC9D-921F-B6B0-B23ED307086D}"/>
                </a:ext>
              </a:extLst>
            </p:cNvPr>
            <p:cNvSpPr txBox="1"/>
            <p:nvPr/>
          </p:nvSpPr>
          <p:spPr>
            <a:xfrm>
              <a:off x="1158114" y="844840"/>
              <a:ext cx="877529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/>
                <a:t>The other part is 19</a:t>
              </a:r>
              <a:endParaRPr lang="en-US" sz="5400" dirty="0">
                <a:ln w="0"/>
              </a:endParaRPr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FBE61007-3705-20D8-9925-6C8186765B01}"/>
              </a:ext>
            </a:extLst>
          </p:cNvPr>
          <p:cNvSpPr/>
          <p:nvPr/>
        </p:nvSpPr>
        <p:spPr>
          <a:xfrm>
            <a:off x="4997562" y="2613826"/>
            <a:ext cx="842274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19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8C33860-BFCC-DAF4-34BF-F9366BB822B1}"/>
              </a:ext>
            </a:extLst>
          </p:cNvPr>
          <p:cNvGrpSpPr/>
          <p:nvPr/>
        </p:nvGrpSpPr>
        <p:grpSpPr>
          <a:xfrm>
            <a:off x="909042" y="126337"/>
            <a:ext cx="8775292" cy="2282147"/>
            <a:chOff x="1158114" y="174287"/>
            <a:chExt cx="8775292" cy="2282147"/>
          </a:xfrm>
        </p:grpSpPr>
        <p:sp>
          <p:nvSpPr>
            <p:cNvPr id="84" name="Speech Bubble: Rectangle with Corners Rounded 83">
              <a:extLst>
                <a:ext uri="{FF2B5EF4-FFF2-40B4-BE49-F238E27FC236}">
                  <a16:creationId xmlns:a16="http://schemas.microsoft.com/office/drawing/2014/main" id="{7366A475-7CCF-AD1D-1C1A-8FAE5C8183E4}"/>
                </a:ext>
              </a:extLst>
            </p:cNvPr>
            <p:cNvSpPr/>
            <p:nvPr/>
          </p:nvSpPr>
          <p:spPr>
            <a:xfrm>
              <a:off x="2253083" y="174287"/>
              <a:ext cx="6646606" cy="2282147"/>
            </a:xfrm>
            <a:prstGeom prst="wedgeRoundRectCallout">
              <a:avLst>
                <a:gd name="adj1" fmla="val -64620"/>
                <a:gd name="adj2" fmla="val 470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D7604A18-CDAC-DF4A-6C3E-389AE96F433A}"/>
                </a:ext>
              </a:extLst>
            </p:cNvPr>
            <p:cNvSpPr txBox="1"/>
            <p:nvPr/>
          </p:nvSpPr>
          <p:spPr>
            <a:xfrm>
              <a:off x="1158114" y="373282"/>
              <a:ext cx="8775292" cy="17543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/>
                <a:t>So,</a:t>
              </a:r>
            </a:p>
            <a:p>
              <a:pPr algn="ctr"/>
              <a:r>
                <a:rPr lang="en-US" sz="5400" dirty="0">
                  <a:ln w="0"/>
                </a:rPr>
                <a:t>? = 19</a:t>
              </a:r>
            </a:p>
          </p:txBody>
        </p:sp>
      </p:grpSp>
      <p:pic>
        <p:nvPicPr>
          <p:cNvPr id="86" name="Picture 85">
            <a:extLst>
              <a:ext uri="{FF2B5EF4-FFF2-40B4-BE49-F238E27FC236}">
                <a16:creationId xmlns:a16="http://schemas.microsoft.com/office/drawing/2014/main" id="{5AE7F8D3-117E-9EB4-F793-9C116394D5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68" name="Left Brace 67">
            <a:extLst>
              <a:ext uri="{FF2B5EF4-FFF2-40B4-BE49-F238E27FC236}">
                <a16:creationId xmlns:a16="http://schemas.microsoft.com/office/drawing/2014/main" id="{E869C5B3-3EAE-EFB3-49CA-FD0A1D1F91AE}"/>
              </a:ext>
            </a:extLst>
          </p:cNvPr>
          <p:cNvSpPr/>
          <p:nvPr/>
        </p:nvSpPr>
        <p:spPr>
          <a:xfrm rot="5400000">
            <a:off x="4311196" y="761892"/>
            <a:ext cx="447367" cy="765985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339594F-CA82-24BB-FED8-D3F645826DF0}"/>
              </a:ext>
            </a:extLst>
          </p:cNvPr>
          <p:cNvSpPr txBox="1"/>
          <p:nvPr/>
        </p:nvSpPr>
        <p:spPr>
          <a:xfrm>
            <a:off x="-25948" y="5822434"/>
            <a:ext cx="1891643" cy="6718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Part</a:t>
            </a:r>
          </a:p>
        </p:txBody>
      </p:sp>
      <p:sp>
        <p:nvSpPr>
          <p:cNvPr id="70" name="Left Brace 69">
            <a:extLst>
              <a:ext uri="{FF2B5EF4-FFF2-40B4-BE49-F238E27FC236}">
                <a16:creationId xmlns:a16="http://schemas.microsoft.com/office/drawing/2014/main" id="{9B88E4AB-6D8D-CB09-598D-247CD357C739}"/>
              </a:ext>
            </a:extLst>
          </p:cNvPr>
          <p:cNvSpPr/>
          <p:nvPr/>
        </p:nvSpPr>
        <p:spPr>
          <a:xfrm rot="16200000">
            <a:off x="714748" y="5515735"/>
            <a:ext cx="447367" cy="45369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Left Brace 87">
            <a:extLst>
              <a:ext uri="{FF2B5EF4-FFF2-40B4-BE49-F238E27FC236}">
                <a16:creationId xmlns:a16="http://schemas.microsoft.com/office/drawing/2014/main" id="{5A276722-DD38-764D-7486-BA1B48BE383B}"/>
              </a:ext>
            </a:extLst>
          </p:cNvPr>
          <p:cNvSpPr/>
          <p:nvPr/>
        </p:nvSpPr>
        <p:spPr>
          <a:xfrm rot="16200000">
            <a:off x="4541359" y="2147744"/>
            <a:ext cx="447367" cy="719952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5AEA0E5-11DA-6B2A-8390-CE06481DA95A}"/>
              </a:ext>
            </a:extLst>
          </p:cNvPr>
          <p:cNvSpPr txBox="1"/>
          <p:nvPr/>
        </p:nvSpPr>
        <p:spPr>
          <a:xfrm>
            <a:off x="3603515" y="3529726"/>
            <a:ext cx="1891643" cy="92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20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3AD579D-706D-4896-036E-FC9C89F07185}"/>
              </a:ext>
            </a:extLst>
          </p:cNvPr>
          <p:cNvSpPr txBox="1"/>
          <p:nvPr/>
        </p:nvSpPr>
        <p:spPr>
          <a:xfrm>
            <a:off x="3795907" y="5822433"/>
            <a:ext cx="1891643" cy="6718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Part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B297AB7-8CDB-CEC4-B569-D2A135F9D7CC}"/>
              </a:ext>
            </a:extLst>
          </p:cNvPr>
          <p:cNvGrpSpPr/>
          <p:nvPr/>
        </p:nvGrpSpPr>
        <p:grpSpPr>
          <a:xfrm>
            <a:off x="554575" y="4535819"/>
            <a:ext cx="7989522" cy="1268648"/>
            <a:chOff x="703720" y="1871193"/>
            <a:chExt cx="7989522" cy="1268648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BF0D3CD-9A3A-BBEF-4655-8712101D4DAB}"/>
                </a:ext>
              </a:extLst>
            </p:cNvPr>
            <p:cNvGrpSpPr/>
            <p:nvPr/>
          </p:nvGrpSpPr>
          <p:grpSpPr>
            <a:xfrm>
              <a:off x="703720" y="1874595"/>
              <a:ext cx="7989522" cy="1264547"/>
              <a:chOff x="703720" y="1990263"/>
              <a:chExt cx="7989522" cy="1264547"/>
            </a:xfrm>
          </p:grpSpPr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86693F92-B034-395E-43DA-8B299E0D82A1}"/>
                  </a:ext>
                </a:extLst>
              </p:cNvPr>
              <p:cNvGrpSpPr/>
              <p:nvPr/>
            </p:nvGrpSpPr>
            <p:grpSpPr>
              <a:xfrm>
                <a:off x="703720" y="1990263"/>
                <a:ext cx="7989522" cy="1261185"/>
                <a:chOff x="1047153" y="1396155"/>
                <a:chExt cx="7989522" cy="1261185"/>
              </a:xfrm>
            </p:grpSpPr>
            <p:pic>
              <p:nvPicPr>
                <p:cNvPr id="105" name="Picture 104">
                  <a:extLst>
                    <a:ext uri="{FF2B5EF4-FFF2-40B4-BE49-F238E27FC236}">
                      <a16:creationId xmlns:a16="http://schemas.microsoft.com/office/drawing/2014/main" id="{1E6B32B0-195B-415B-CCF7-0A576AFA3E3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549460" y="1396155"/>
                  <a:ext cx="718636" cy="1261185"/>
                </a:xfrm>
                <a:prstGeom prst="rect">
                  <a:avLst/>
                </a:prstGeom>
              </p:spPr>
            </p:pic>
            <p:pic>
              <p:nvPicPr>
                <p:cNvPr id="106" name="Picture 105">
                  <a:extLst>
                    <a:ext uri="{FF2B5EF4-FFF2-40B4-BE49-F238E27FC236}">
                      <a16:creationId xmlns:a16="http://schemas.microsoft.com/office/drawing/2014/main" id="{2C655164-70C7-8F79-6FD0-A50A583672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165384" y="1396155"/>
                  <a:ext cx="718636" cy="1261185"/>
                </a:xfrm>
                <a:prstGeom prst="rect">
                  <a:avLst/>
                </a:prstGeom>
              </p:spPr>
            </p:pic>
            <p:pic>
              <p:nvPicPr>
                <p:cNvPr id="107" name="Picture 106">
                  <a:extLst>
                    <a:ext uri="{FF2B5EF4-FFF2-40B4-BE49-F238E27FC236}">
                      <a16:creationId xmlns:a16="http://schemas.microsoft.com/office/drawing/2014/main" id="{4AE9C6F3-31ED-2380-1541-06B58076EB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934175" y="1396155"/>
                  <a:ext cx="718423" cy="1260812"/>
                </a:xfrm>
                <a:prstGeom prst="rect">
                  <a:avLst/>
                </a:prstGeom>
              </p:spPr>
            </p:pic>
            <p:pic>
              <p:nvPicPr>
                <p:cNvPr id="108" name="Picture 107">
                  <a:extLst>
                    <a:ext uri="{FF2B5EF4-FFF2-40B4-BE49-F238E27FC236}">
                      <a16:creationId xmlns:a16="http://schemas.microsoft.com/office/drawing/2014/main" id="{CACE9EDF-8DFD-80FC-A20B-3CBAF8F3DD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318252" y="1396155"/>
                  <a:ext cx="718423" cy="1260812"/>
                </a:xfrm>
                <a:prstGeom prst="rect">
                  <a:avLst/>
                </a:prstGeom>
              </p:spPr>
            </p:pic>
            <p:pic>
              <p:nvPicPr>
                <p:cNvPr id="109" name="Picture 108">
                  <a:extLst>
                    <a:ext uri="{FF2B5EF4-FFF2-40B4-BE49-F238E27FC236}">
                      <a16:creationId xmlns:a16="http://schemas.microsoft.com/office/drawing/2014/main" id="{CCDDD194-DF17-380F-52CD-C92EBD9CC6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018534" y="1396155"/>
                  <a:ext cx="718636" cy="1261185"/>
                </a:xfrm>
                <a:prstGeom prst="rect">
                  <a:avLst/>
                </a:prstGeom>
              </p:spPr>
            </p:pic>
            <p:pic>
              <p:nvPicPr>
                <p:cNvPr id="110" name="Picture 109">
                  <a:extLst>
                    <a:ext uri="{FF2B5EF4-FFF2-40B4-BE49-F238E27FC236}">
                      <a16:creationId xmlns:a16="http://schemas.microsoft.com/office/drawing/2014/main" id="{852E120F-320A-921B-6BA3-729C3FB79B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402823" y="1396155"/>
                  <a:ext cx="718636" cy="1261185"/>
                </a:xfrm>
                <a:prstGeom prst="rect">
                  <a:avLst/>
                </a:prstGeom>
              </p:spPr>
            </p:pic>
            <p:pic>
              <p:nvPicPr>
                <p:cNvPr id="111" name="Picture 110">
                  <a:extLst>
                    <a:ext uri="{FF2B5EF4-FFF2-40B4-BE49-F238E27FC236}">
                      <a16:creationId xmlns:a16="http://schemas.microsoft.com/office/drawing/2014/main" id="{8DF9475B-6010-A28E-BFC3-583EC0AD06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787113" y="1396155"/>
                  <a:ext cx="718636" cy="1261185"/>
                </a:xfrm>
                <a:prstGeom prst="rect">
                  <a:avLst/>
                </a:prstGeom>
              </p:spPr>
            </p:pic>
            <p:pic>
              <p:nvPicPr>
                <p:cNvPr id="112" name="Picture 111">
                  <a:extLst>
                    <a:ext uri="{FF2B5EF4-FFF2-40B4-BE49-F238E27FC236}">
                      <a16:creationId xmlns:a16="http://schemas.microsoft.com/office/drawing/2014/main" id="{526BE879-3581-A66C-0B2B-3BEBD9B0E7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868376" y="1396155"/>
                  <a:ext cx="718636" cy="1261185"/>
                </a:xfrm>
                <a:prstGeom prst="rect">
                  <a:avLst/>
                </a:prstGeom>
              </p:spPr>
            </p:pic>
            <p:pic>
              <p:nvPicPr>
                <p:cNvPr id="113" name="Picture 112">
                  <a:extLst>
                    <a:ext uri="{FF2B5EF4-FFF2-40B4-BE49-F238E27FC236}">
                      <a16:creationId xmlns:a16="http://schemas.microsoft.com/office/drawing/2014/main" id="{761B8CC8-A992-0CFC-9412-3C55EE6644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252665" y="1396155"/>
                  <a:ext cx="718636" cy="1261185"/>
                </a:xfrm>
                <a:prstGeom prst="rect">
                  <a:avLst/>
                </a:prstGeom>
              </p:spPr>
            </p:pic>
            <p:pic>
              <p:nvPicPr>
                <p:cNvPr id="114" name="Picture 113">
                  <a:extLst>
                    <a:ext uri="{FF2B5EF4-FFF2-40B4-BE49-F238E27FC236}">
                      <a16:creationId xmlns:a16="http://schemas.microsoft.com/office/drawing/2014/main" id="{8190C372-20C2-A8F0-CBF7-AAB105C494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636955" y="1396155"/>
                  <a:ext cx="718636" cy="1261185"/>
                </a:xfrm>
                <a:prstGeom prst="rect">
                  <a:avLst/>
                </a:prstGeom>
              </p:spPr>
            </p:pic>
            <p:pic>
              <p:nvPicPr>
                <p:cNvPr id="115" name="Picture 114">
                  <a:extLst>
                    <a:ext uri="{FF2B5EF4-FFF2-40B4-BE49-F238E27FC236}">
                      <a16:creationId xmlns:a16="http://schemas.microsoft.com/office/drawing/2014/main" id="{61E09AF6-DA12-497D-99E6-699FA491C8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197311" y="1396155"/>
                  <a:ext cx="718636" cy="1261183"/>
                </a:xfrm>
                <a:prstGeom prst="rect">
                  <a:avLst/>
                </a:prstGeom>
              </p:spPr>
            </p:pic>
            <p:pic>
              <p:nvPicPr>
                <p:cNvPr id="116" name="Picture 115">
                  <a:extLst>
                    <a:ext uri="{FF2B5EF4-FFF2-40B4-BE49-F238E27FC236}">
                      <a16:creationId xmlns:a16="http://schemas.microsoft.com/office/drawing/2014/main" id="{33CE6CE9-9FDF-E558-494D-8FC23367E8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581600" y="1396155"/>
                  <a:ext cx="718636" cy="1261183"/>
                </a:xfrm>
                <a:prstGeom prst="rect">
                  <a:avLst/>
                </a:prstGeom>
              </p:spPr>
            </p:pic>
            <p:pic>
              <p:nvPicPr>
                <p:cNvPr id="117" name="Picture 116">
                  <a:extLst>
                    <a:ext uri="{FF2B5EF4-FFF2-40B4-BE49-F238E27FC236}">
                      <a16:creationId xmlns:a16="http://schemas.microsoft.com/office/drawing/2014/main" id="{00C90037-C373-EE9F-8199-1916CB4D51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965890" y="1396155"/>
                  <a:ext cx="718636" cy="1261183"/>
                </a:xfrm>
                <a:prstGeom prst="rect">
                  <a:avLst/>
                </a:prstGeom>
              </p:spPr>
            </p:pic>
            <p:pic>
              <p:nvPicPr>
                <p:cNvPr id="118" name="Picture 117">
                  <a:extLst>
                    <a:ext uri="{FF2B5EF4-FFF2-40B4-BE49-F238E27FC236}">
                      <a16:creationId xmlns:a16="http://schemas.microsoft.com/office/drawing/2014/main" id="{F7E5AC20-A78B-43C7-F5F7-AB902E91DA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47153" y="1396155"/>
                  <a:ext cx="718636" cy="1261182"/>
                </a:xfrm>
                <a:prstGeom prst="rect">
                  <a:avLst/>
                </a:prstGeom>
              </p:spPr>
            </p:pic>
            <p:pic>
              <p:nvPicPr>
                <p:cNvPr id="119" name="Picture 118">
                  <a:extLst>
                    <a:ext uri="{FF2B5EF4-FFF2-40B4-BE49-F238E27FC236}">
                      <a16:creationId xmlns:a16="http://schemas.microsoft.com/office/drawing/2014/main" id="{82E2592E-BDC0-511E-14D0-7EAAD52713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431442" y="1396155"/>
                  <a:ext cx="718636" cy="1261182"/>
                </a:xfrm>
                <a:prstGeom prst="rect">
                  <a:avLst/>
                </a:prstGeom>
              </p:spPr>
            </p:pic>
            <p:pic>
              <p:nvPicPr>
                <p:cNvPr id="120" name="Picture 119">
                  <a:extLst>
                    <a:ext uri="{FF2B5EF4-FFF2-40B4-BE49-F238E27FC236}">
                      <a16:creationId xmlns:a16="http://schemas.microsoft.com/office/drawing/2014/main" id="{191DB68A-B18F-E1D7-67F3-21E4CF9C8C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815732" y="1396155"/>
                  <a:ext cx="718636" cy="1261182"/>
                </a:xfrm>
                <a:prstGeom prst="rect">
                  <a:avLst/>
                </a:prstGeom>
              </p:spPr>
            </p:pic>
            <p:pic>
              <p:nvPicPr>
                <p:cNvPr id="121" name="Picture 120">
                  <a:extLst>
                    <a:ext uri="{FF2B5EF4-FFF2-40B4-BE49-F238E27FC236}">
                      <a16:creationId xmlns:a16="http://schemas.microsoft.com/office/drawing/2014/main" id="{00B489CA-3806-54ED-B01D-EEA8F8B077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497627" y="1396155"/>
                  <a:ext cx="718636" cy="1261180"/>
                </a:xfrm>
                <a:prstGeom prst="rect">
                  <a:avLst/>
                </a:prstGeom>
              </p:spPr>
            </p:pic>
            <p:pic>
              <p:nvPicPr>
                <p:cNvPr id="122" name="Picture 121">
                  <a:extLst>
                    <a:ext uri="{FF2B5EF4-FFF2-40B4-BE49-F238E27FC236}">
                      <a16:creationId xmlns:a16="http://schemas.microsoft.com/office/drawing/2014/main" id="{3307C60C-3E8B-3AA8-1FF2-F6525F5B14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349998" y="1396155"/>
                  <a:ext cx="718636" cy="1261175"/>
                </a:xfrm>
                <a:prstGeom prst="rect">
                  <a:avLst/>
                </a:prstGeom>
              </p:spPr>
            </p:pic>
            <p:pic>
              <p:nvPicPr>
                <p:cNvPr id="123" name="Picture 122">
                  <a:extLst>
                    <a:ext uri="{FF2B5EF4-FFF2-40B4-BE49-F238E27FC236}">
                      <a16:creationId xmlns:a16="http://schemas.microsoft.com/office/drawing/2014/main" id="{78E58E1D-3EAB-1D1C-338C-D39AF5EA443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116048" y="1396155"/>
                  <a:ext cx="718636" cy="1261175"/>
                </a:xfrm>
                <a:prstGeom prst="rect">
                  <a:avLst/>
                </a:prstGeom>
              </p:spPr>
            </p:pic>
            <p:pic>
              <p:nvPicPr>
                <p:cNvPr id="124" name="Picture 123">
                  <a:extLst>
                    <a:ext uri="{FF2B5EF4-FFF2-40B4-BE49-F238E27FC236}">
                      <a16:creationId xmlns:a16="http://schemas.microsoft.com/office/drawing/2014/main" id="{B0AAC1DB-CA7C-ACE0-F0FA-69EE6385CB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730088" y="1396155"/>
                  <a:ext cx="718636" cy="1261177"/>
                </a:xfrm>
                <a:prstGeom prst="rect">
                  <a:avLst/>
                </a:prstGeom>
              </p:spPr>
            </p:pic>
          </p:grpSp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CEE062FE-4B83-04E7-08BF-45E754B35D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21525" y="1993998"/>
                <a:ext cx="718423" cy="1260812"/>
              </a:xfrm>
              <a:prstGeom prst="rect">
                <a:avLst/>
              </a:prstGeom>
            </p:spPr>
          </p:pic>
          <p:pic>
            <p:nvPicPr>
              <p:cNvPr id="104" name="Picture 103">
                <a:extLst>
                  <a:ext uri="{FF2B5EF4-FFF2-40B4-BE49-F238E27FC236}">
                    <a16:creationId xmlns:a16="http://schemas.microsoft.com/office/drawing/2014/main" id="{8038B9FF-3CB6-0798-2E95-83A917C545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05602" y="1993998"/>
                <a:ext cx="718423" cy="1260812"/>
              </a:xfrm>
              <a:prstGeom prst="rect">
                <a:avLst/>
              </a:prstGeom>
            </p:spPr>
          </p:pic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2F3FE9F7-6A4D-74E8-D0CB-A39516DB1D69}"/>
                </a:ext>
              </a:extLst>
            </p:cNvPr>
            <p:cNvGrpSpPr/>
            <p:nvPr/>
          </p:nvGrpSpPr>
          <p:grpSpPr>
            <a:xfrm>
              <a:off x="6062872" y="1872181"/>
              <a:ext cx="1102500" cy="1260812"/>
              <a:chOff x="1385913" y="3442187"/>
              <a:chExt cx="1102500" cy="1260812"/>
            </a:xfrm>
          </p:grpSpPr>
          <p:pic>
            <p:nvPicPr>
              <p:cNvPr id="100" name="Picture 99">
                <a:extLst>
                  <a:ext uri="{FF2B5EF4-FFF2-40B4-BE49-F238E27FC236}">
                    <a16:creationId xmlns:a16="http://schemas.microsoft.com/office/drawing/2014/main" id="{0F2124C1-8300-7875-CDE5-E0DB23BCFF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85913" y="3442187"/>
                <a:ext cx="718423" cy="1260812"/>
              </a:xfrm>
              <a:prstGeom prst="rect">
                <a:avLst/>
              </a:prstGeom>
            </p:spPr>
          </p:pic>
          <p:pic>
            <p:nvPicPr>
              <p:cNvPr id="101" name="Picture 100">
                <a:extLst>
                  <a:ext uri="{FF2B5EF4-FFF2-40B4-BE49-F238E27FC236}">
                    <a16:creationId xmlns:a16="http://schemas.microsoft.com/office/drawing/2014/main" id="{0FBA7BFE-F557-0E8B-3F06-10A87470A3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69990" y="3442187"/>
                <a:ext cx="718423" cy="1260812"/>
              </a:xfrm>
              <a:prstGeom prst="rect">
                <a:avLst/>
              </a:prstGeom>
            </p:spPr>
          </p:pic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1501530C-C6DA-0BE5-0218-24C5CEACBA9D}"/>
                </a:ext>
              </a:extLst>
            </p:cNvPr>
            <p:cNvGrpSpPr/>
            <p:nvPr/>
          </p:nvGrpSpPr>
          <p:grpSpPr>
            <a:xfrm>
              <a:off x="3006972" y="1871193"/>
              <a:ext cx="3394569" cy="1261800"/>
              <a:chOff x="-1931557" y="3937057"/>
              <a:chExt cx="3394569" cy="1261800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CA17D501-7248-460D-4FDB-A07FD9DCD27E}"/>
                  </a:ext>
                </a:extLst>
              </p:cNvPr>
              <p:cNvGrpSpPr/>
              <p:nvPr/>
            </p:nvGrpSpPr>
            <p:grpSpPr>
              <a:xfrm>
                <a:off x="-398780" y="3937551"/>
                <a:ext cx="1102500" cy="1260812"/>
                <a:chOff x="1385913" y="3442187"/>
                <a:chExt cx="1102500" cy="1260812"/>
              </a:xfrm>
            </p:grpSpPr>
            <p:pic>
              <p:nvPicPr>
                <p:cNvPr id="98" name="Picture 97">
                  <a:extLst>
                    <a:ext uri="{FF2B5EF4-FFF2-40B4-BE49-F238E27FC236}">
                      <a16:creationId xmlns:a16="http://schemas.microsoft.com/office/drawing/2014/main" id="{B64083C0-D923-449C-3059-99818F011A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85913" y="3442187"/>
                  <a:ext cx="718423" cy="1260812"/>
                </a:xfrm>
                <a:prstGeom prst="rect">
                  <a:avLst/>
                </a:prstGeom>
              </p:spPr>
            </p:pic>
            <p:pic>
              <p:nvPicPr>
                <p:cNvPr id="99" name="Picture 98">
                  <a:extLst>
                    <a:ext uri="{FF2B5EF4-FFF2-40B4-BE49-F238E27FC236}">
                      <a16:creationId xmlns:a16="http://schemas.microsoft.com/office/drawing/2014/main" id="{B7791A99-5DB1-9432-EEE0-78EEAB2EBE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69990" y="3442187"/>
                  <a:ext cx="718423" cy="1260812"/>
                </a:xfrm>
                <a:prstGeom prst="rect">
                  <a:avLst/>
                </a:prstGeom>
              </p:spPr>
            </p:pic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5D2AC277-4DDD-79F4-4887-9F7296D276F3}"/>
                  </a:ext>
                </a:extLst>
              </p:cNvPr>
              <p:cNvGrpSpPr/>
              <p:nvPr/>
            </p:nvGrpSpPr>
            <p:grpSpPr>
              <a:xfrm>
                <a:off x="360512" y="3937057"/>
                <a:ext cx="1102500" cy="1260812"/>
                <a:chOff x="1376769" y="3442187"/>
                <a:chExt cx="1102500" cy="1260812"/>
              </a:xfrm>
            </p:grpSpPr>
            <p:pic>
              <p:nvPicPr>
                <p:cNvPr id="96" name="Picture 95">
                  <a:extLst>
                    <a:ext uri="{FF2B5EF4-FFF2-40B4-BE49-F238E27FC236}">
                      <a16:creationId xmlns:a16="http://schemas.microsoft.com/office/drawing/2014/main" id="{210C4E85-59B2-9F5C-80F4-C7D0D5CC2F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76769" y="3442187"/>
                  <a:ext cx="718423" cy="1260812"/>
                </a:xfrm>
                <a:prstGeom prst="rect">
                  <a:avLst/>
                </a:prstGeom>
              </p:spPr>
            </p:pic>
            <p:pic>
              <p:nvPicPr>
                <p:cNvPr id="97" name="Picture 96">
                  <a:extLst>
                    <a:ext uri="{FF2B5EF4-FFF2-40B4-BE49-F238E27FC236}">
                      <a16:creationId xmlns:a16="http://schemas.microsoft.com/office/drawing/2014/main" id="{86C2BE71-B4B8-1044-A2BD-4D6AF66DE1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60846" y="3442187"/>
                  <a:ext cx="718423" cy="1260812"/>
                </a:xfrm>
                <a:prstGeom prst="rect">
                  <a:avLst/>
                </a:prstGeom>
              </p:spPr>
            </p:pic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76FE0C63-67F4-980C-BB87-34EB3736D4EE}"/>
                  </a:ext>
                </a:extLst>
              </p:cNvPr>
              <p:cNvGrpSpPr/>
              <p:nvPr/>
            </p:nvGrpSpPr>
            <p:grpSpPr>
              <a:xfrm>
                <a:off x="-1931557" y="3938045"/>
                <a:ext cx="1102500" cy="1260812"/>
                <a:chOff x="1385913" y="3442187"/>
                <a:chExt cx="1102500" cy="1260812"/>
              </a:xfrm>
            </p:grpSpPr>
            <p:pic>
              <p:nvPicPr>
                <p:cNvPr id="94" name="Picture 93">
                  <a:extLst>
                    <a:ext uri="{FF2B5EF4-FFF2-40B4-BE49-F238E27FC236}">
                      <a16:creationId xmlns:a16="http://schemas.microsoft.com/office/drawing/2014/main" id="{1650A5C1-316E-CD57-D091-B65024594A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85913" y="3442187"/>
                  <a:ext cx="718423" cy="1260812"/>
                </a:xfrm>
                <a:prstGeom prst="rect">
                  <a:avLst/>
                </a:prstGeom>
              </p:spPr>
            </p:pic>
            <p:pic>
              <p:nvPicPr>
                <p:cNvPr id="95" name="Picture 94">
                  <a:extLst>
                    <a:ext uri="{FF2B5EF4-FFF2-40B4-BE49-F238E27FC236}">
                      <a16:creationId xmlns:a16="http://schemas.microsoft.com/office/drawing/2014/main" id="{FA5275AB-CBC0-6755-9226-2601F267B1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69990" y="3442187"/>
                  <a:ext cx="718423" cy="1260812"/>
                </a:xfrm>
                <a:prstGeom prst="rect">
                  <a:avLst/>
                </a:prstGeom>
              </p:spPr>
            </p:pic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E54F5BC8-2D33-7CEE-A7E1-AAE303A9D3EE}"/>
                  </a:ext>
                </a:extLst>
              </p:cNvPr>
              <p:cNvGrpSpPr/>
              <p:nvPr/>
            </p:nvGrpSpPr>
            <p:grpSpPr>
              <a:xfrm>
                <a:off x="-1163121" y="3937551"/>
                <a:ext cx="1102500" cy="1260812"/>
                <a:chOff x="1385913" y="3442187"/>
                <a:chExt cx="1102500" cy="1260812"/>
              </a:xfrm>
            </p:grpSpPr>
            <p:pic>
              <p:nvPicPr>
                <p:cNvPr id="92" name="Picture 91">
                  <a:extLst>
                    <a:ext uri="{FF2B5EF4-FFF2-40B4-BE49-F238E27FC236}">
                      <a16:creationId xmlns:a16="http://schemas.microsoft.com/office/drawing/2014/main" id="{0CF7E410-B84E-9B8F-B4DC-F1FAFE74F2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85913" y="3442187"/>
                  <a:ext cx="718423" cy="1260812"/>
                </a:xfrm>
                <a:prstGeom prst="rect">
                  <a:avLst/>
                </a:prstGeom>
              </p:spPr>
            </p:pic>
            <p:pic>
              <p:nvPicPr>
                <p:cNvPr id="93" name="Picture 92">
                  <a:extLst>
                    <a:ext uri="{FF2B5EF4-FFF2-40B4-BE49-F238E27FC236}">
                      <a16:creationId xmlns:a16="http://schemas.microsoft.com/office/drawing/2014/main" id="{3E23057D-B49E-F1BD-0098-74B3C328A8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69990" y="3442187"/>
                  <a:ext cx="718423" cy="126081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14746A61-C6F8-3856-CAC4-C069069AD025}"/>
                </a:ext>
              </a:extLst>
            </p:cNvPr>
            <p:cNvGrpSpPr/>
            <p:nvPr/>
          </p:nvGrpSpPr>
          <p:grpSpPr>
            <a:xfrm>
              <a:off x="1475763" y="1879029"/>
              <a:ext cx="1102500" cy="1260812"/>
              <a:chOff x="1385913" y="3442187"/>
              <a:chExt cx="1102500" cy="1260812"/>
            </a:xfrm>
          </p:grpSpPr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88E76DC7-53D7-5382-2FE8-5939748C17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85913" y="3442187"/>
                <a:ext cx="718423" cy="1260812"/>
              </a:xfrm>
              <a:prstGeom prst="rect">
                <a:avLst/>
              </a:prstGeom>
            </p:spPr>
          </p:pic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F8BAB00E-3BA5-035F-F44C-2C6F6FBC9E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69990" y="3442187"/>
                <a:ext cx="718423" cy="1260812"/>
              </a:xfrm>
              <a:prstGeom prst="rect">
                <a:avLst/>
              </a:prstGeom>
            </p:spPr>
          </p:pic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7AC82187-DA26-A675-D365-7117D8FAFCA3}"/>
                </a:ext>
              </a:extLst>
            </p:cNvPr>
            <p:cNvGrpSpPr/>
            <p:nvPr/>
          </p:nvGrpSpPr>
          <p:grpSpPr>
            <a:xfrm>
              <a:off x="2244199" y="1878535"/>
              <a:ext cx="1102500" cy="1260812"/>
              <a:chOff x="1385913" y="3442187"/>
              <a:chExt cx="1102500" cy="1260812"/>
            </a:xfrm>
          </p:grpSpPr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40DC5146-35BA-011C-7C5B-6F5744CCA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85913" y="3442187"/>
                <a:ext cx="718423" cy="1260812"/>
              </a:xfrm>
              <a:prstGeom prst="rect">
                <a:avLst/>
              </a:prstGeom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456A6FE3-2636-1FFF-3A8B-A90C2BAB4D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69990" y="3442187"/>
                <a:ext cx="718423" cy="1260812"/>
              </a:xfrm>
              <a:prstGeom prst="rect">
                <a:avLst/>
              </a:prstGeom>
            </p:spPr>
          </p:pic>
        </p:grp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19ECBE43-2AAD-BA40-1C7F-E32FEB275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89635" y="1876569"/>
              <a:ext cx="718423" cy="1260812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1939A92-5972-93E2-FD26-189A063897E5}"/>
              </a:ext>
            </a:extLst>
          </p:cNvPr>
          <p:cNvGrpSpPr/>
          <p:nvPr/>
        </p:nvGrpSpPr>
        <p:grpSpPr>
          <a:xfrm>
            <a:off x="565958" y="4536785"/>
            <a:ext cx="7986835" cy="1261185"/>
            <a:chOff x="182491" y="5320295"/>
            <a:chExt cx="7986835" cy="126118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C69D6A7-31EE-57F4-196B-26CA2C599CA6}"/>
                </a:ext>
              </a:extLst>
            </p:cNvPr>
            <p:cNvGrpSpPr/>
            <p:nvPr/>
          </p:nvGrpSpPr>
          <p:grpSpPr>
            <a:xfrm>
              <a:off x="182491" y="5320295"/>
              <a:ext cx="7220943" cy="1261185"/>
              <a:chOff x="1047153" y="1396155"/>
              <a:chExt cx="7220943" cy="1261185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CA7AD5B3-8443-6F57-49C8-0A46F00F67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49460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1C43078C-BDFB-9488-D975-95F8DB6E42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65384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8AAF45B2-A5B9-EA44-A02F-57BBD5C5E8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18534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6C7725D9-1BAB-3F1A-15EC-C4DA623AED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02823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1FF52524-2309-41F5-AC3C-45C766BF9F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87113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8FC7F2C-0ACB-574B-E18F-0AAC107F8E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68376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47C615D2-13D6-AD95-85DA-34DF84C925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52665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CD5F9C76-31C5-D077-8581-67709F8113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36955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8BFBD61E-5A9A-82EA-FE46-68998DE5D3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97311" y="1396155"/>
                <a:ext cx="718636" cy="1261183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19BFE8CE-728E-E162-A93F-39122981F4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81600" y="1396155"/>
                <a:ext cx="718636" cy="1261183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04B21AA3-9D7D-5A44-89FD-627536E699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65890" y="1396155"/>
                <a:ext cx="718636" cy="1261183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3983E867-1C37-A51B-9C5D-DE1D5EF404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7153" y="1396155"/>
                <a:ext cx="718636" cy="1261182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BBDB0C18-CE50-B1FA-FF34-32670C430E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1442" y="1396155"/>
                <a:ext cx="718636" cy="1261182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EC233573-6DA8-8B40-8246-0E3F8667BA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15732" y="1396155"/>
                <a:ext cx="718636" cy="1261182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64BC923E-0436-D0F6-8485-1C78882F53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97627" y="1396155"/>
                <a:ext cx="718636" cy="1261180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66719090-35BF-5648-0527-A8642FC02B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49998" y="1396155"/>
                <a:ext cx="718636" cy="1261175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22A75D9F-0E6E-A9DB-16A6-0365F89D4D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16048" y="1396155"/>
                <a:ext cx="718636" cy="1261175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E763B177-49B9-A27F-ABC0-DF1CAD58BC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30088" y="1396155"/>
                <a:ext cx="718636" cy="1261177"/>
              </a:xfrm>
              <a:prstGeom prst="rect">
                <a:avLst/>
              </a:prstGeom>
            </p:spPr>
          </p:pic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B1D2CCD-6482-792A-FD0D-B6F95166D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67744" y="5320295"/>
              <a:ext cx="718636" cy="126118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8F73983-77CB-0246-255E-64CCFC123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50690" y="5320295"/>
              <a:ext cx="718636" cy="1261185"/>
            </a:xfrm>
            <a:prstGeom prst="rect">
              <a:avLst/>
            </a:prstGeom>
          </p:spPr>
        </p:pic>
      </p:grpSp>
      <p:pic>
        <p:nvPicPr>
          <p:cNvPr id="127" name="Picture 126">
            <a:extLst>
              <a:ext uri="{FF2B5EF4-FFF2-40B4-BE49-F238E27FC236}">
                <a16:creationId xmlns:a16="http://schemas.microsoft.com/office/drawing/2014/main" id="{68CA886B-D869-DAE1-C1EA-CD4DB596EA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406" y="6059702"/>
            <a:ext cx="581106" cy="495369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C52C259D-C9DE-91B7-64B0-F8AD0656C5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9566" y="6079169"/>
            <a:ext cx="952633" cy="4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E1C57-14EB-B186-497D-DF8C884CB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D51196D-2080-D1B4-28ED-0EA904D1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6994DB-2974-C1F7-659A-75950704418A}"/>
              </a:ext>
            </a:extLst>
          </p:cNvPr>
          <p:cNvSpPr/>
          <p:nvPr/>
        </p:nvSpPr>
        <p:spPr>
          <a:xfrm>
            <a:off x="1609507" y="274328"/>
            <a:ext cx="64132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CA4ECB4-3326-9F89-715B-70283CA7F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8" name="Picture 7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68301"/>
            <a:ext cx="1327676" cy="132767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A9F4A1E-09E5-7ABB-00B1-160296051BED}"/>
              </a:ext>
            </a:extLst>
          </p:cNvPr>
          <p:cNvGrpSpPr/>
          <p:nvPr/>
        </p:nvGrpSpPr>
        <p:grpSpPr>
          <a:xfrm>
            <a:off x="1714154" y="1843214"/>
            <a:ext cx="5521679" cy="776437"/>
            <a:chOff x="1940538" y="2606185"/>
            <a:chExt cx="5521679" cy="77643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FDD165A-1A9C-9830-DE83-097FDBBB2087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16</a:t>
              </a: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19936556-5C45-C6B4-FC3B-D2061B86242F}"/>
                </a:ext>
              </a:extLst>
            </p:cNvPr>
            <p:cNvGrpSpPr/>
            <p:nvPr/>
          </p:nvGrpSpPr>
          <p:grpSpPr>
            <a:xfrm>
              <a:off x="3642654" y="2606185"/>
              <a:ext cx="3819563" cy="776437"/>
              <a:chOff x="3642654" y="2606185"/>
              <a:chExt cx="3819563" cy="776437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D13556C-9CEF-91DE-C0DB-90057370EF7A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693A9161-AEF0-C4C3-BFD0-39A0FB0B7B93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D3226B79-D7BA-E77C-F110-905F67147F23}"/>
                  </a:ext>
                </a:extLst>
              </p:cNvPr>
              <p:cNvSpPr/>
              <p:nvPr/>
            </p:nvSpPr>
            <p:spPr>
              <a:xfrm>
                <a:off x="6007712" y="2609593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20</a:t>
                </a:r>
              </a:p>
            </p:txBody>
          </p:sp>
        </p:grp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699A93CF-1A2C-F2F3-DB91-D6A20EA5DAEC}"/>
              </a:ext>
            </a:extLst>
          </p:cNvPr>
          <p:cNvSpPr/>
          <p:nvPr/>
        </p:nvSpPr>
        <p:spPr>
          <a:xfrm>
            <a:off x="4775337" y="1843214"/>
            <a:ext cx="1005992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852CDAB-6A32-0824-7BA0-3DDB5A68083E}"/>
              </a:ext>
            </a:extLst>
          </p:cNvPr>
          <p:cNvGrpSpPr/>
          <p:nvPr/>
        </p:nvGrpSpPr>
        <p:grpSpPr>
          <a:xfrm>
            <a:off x="1714154" y="3080903"/>
            <a:ext cx="5479726" cy="812522"/>
            <a:chOff x="1940538" y="2565661"/>
            <a:chExt cx="5479726" cy="812522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9116DB3-D354-68DD-A568-757A4F232C34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12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1115EFFA-A3B9-7F15-4B6D-173A8F38F085}"/>
                </a:ext>
              </a:extLst>
            </p:cNvPr>
            <p:cNvGrpSpPr/>
            <p:nvPr/>
          </p:nvGrpSpPr>
          <p:grpSpPr>
            <a:xfrm>
              <a:off x="3642654" y="2565661"/>
              <a:ext cx="3777610" cy="802271"/>
              <a:chOff x="3642654" y="2565661"/>
              <a:chExt cx="3777610" cy="802271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FEAFEBB-8CE5-4A11-5EE6-3AB722BAA7B5}"/>
                  </a:ext>
                </a:extLst>
              </p:cNvPr>
              <p:cNvSpPr/>
              <p:nvPr/>
            </p:nvSpPr>
            <p:spPr>
              <a:xfrm>
                <a:off x="3642654" y="2565661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459CB850-FB03-9F92-0A99-6E539990FC11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896B6D1-90D3-48D2-6D74-7F6C9B94714D}"/>
                  </a:ext>
                </a:extLst>
              </p:cNvPr>
              <p:cNvSpPr/>
              <p:nvPr/>
            </p:nvSpPr>
            <p:spPr>
              <a:xfrm>
                <a:off x="5965759" y="2602777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20</a:t>
                </a:r>
              </a:p>
            </p:txBody>
          </p:sp>
        </p:grp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A5F7080C-A596-C4F0-E043-24AD8F0B3C2D}"/>
              </a:ext>
            </a:extLst>
          </p:cNvPr>
          <p:cNvSpPr/>
          <p:nvPr/>
        </p:nvSpPr>
        <p:spPr>
          <a:xfrm>
            <a:off x="4680064" y="3113118"/>
            <a:ext cx="1101265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2DC6217-0837-31E4-488C-9EB832E938DC}"/>
              </a:ext>
            </a:extLst>
          </p:cNvPr>
          <p:cNvGrpSpPr/>
          <p:nvPr/>
        </p:nvGrpSpPr>
        <p:grpSpPr>
          <a:xfrm>
            <a:off x="1714154" y="4363325"/>
            <a:ext cx="5521680" cy="812752"/>
            <a:chOff x="1940538" y="2569870"/>
            <a:chExt cx="5521680" cy="812752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B72A0468-764B-E595-1C3E-DE2FD2CEFEC7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5F2CD948-469C-F648-8959-2309393C6DD0}"/>
                </a:ext>
              </a:extLst>
            </p:cNvPr>
            <p:cNvGrpSpPr/>
            <p:nvPr/>
          </p:nvGrpSpPr>
          <p:grpSpPr>
            <a:xfrm>
              <a:off x="3642654" y="2569870"/>
              <a:ext cx="3819564" cy="812752"/>
              <a:chOff x="3642654" y="2569870"/>
              <a:chExt cx="3819564" cy="812752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73B1A333-36CC-7AE9-A79B-8169E350B15A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5</a:t>
                </a: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5E8381B-CF2B-97C3-66F9-2A2981D50CBE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1124B658-DD2E-A3B8-7F76-49692101FD4C}"/>
                  </a:ext>
                </a:extLst>
              </p:cNvPr>
              <p:cNvSpPr/>
              <p:nvPr/>
            </p:nvSpPr>
            <p:spPr>
              <a:xfrm>
                <a:off x="6007713" y="2569870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20 </a:t>
                </a:r>
              </a:p>
            </p:txBody>
          </p:sp>
        </p:grp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CE7A41E3-91E9-B9F9-778B-B406D869D657}"/>
              </a:ext>
            </a:extLst>
          </p:cNvPr>
          <p:cNvSpPr/>
          <p:nvPr/>
        </p:nvSpPr>
        <p:spPr>
          <a:xfrm>
            <a:off x="3053798" y="4409579"/>
            <a:ext cx="941502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15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41A72D1-A644-A3B3-2231-AA3E0413786C}"/>
              </a:ext>
            </a:extLst>
          </p:cNvPr>
          <p:cNvGrpSpPr/>
          <p:nvPr/>
        </p:nvGrpSpPr>
        <p:grpSpPr>
          <a:xfrm>
            <a:off x="1757937" y="5634722"/>
            <a:ext cx="5477897" cy="801008"/>
            <a:chOff x="1940538" y="2581614"/>
            <a:chExt cx="5477897" cy="801008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A167963E-73E6-DFC1-3E85-F685F3980A15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222C7E58-EEF0-F408-FD7C-9880FCD3D537}"/>
                </a:ext>
              </a:extLst>
            </p:cNvPr>
            <p:cNvGrpSpPr/>
            <p:nvPr/>
          </p:nvGrpSpPr>
          <p:grpSpPr>
            <a:xfrm>
              <a:off x="3642654" y="2581614"/>
              <a:ext cx="3775781" cy="801008"/>
              <a:chOff x="3642654" y="2581614"/>
              <a:chExt cx="3775781" cy="801008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C60C19EB-A404-C978-5787-492ED272FDF4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C642A38-2724-DB49-8767-0DD766E1BA76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5C2BA0C9-66EA-CCBF-5837-05AC42CEF4E9}"/>
                  </a:ext>
                </a:extLst>
              </p:cNvPr>
              <p:cNvSpPr/>
              <p:nvPr/>
            </p:nvSpPr>
            <p:spPr>
              <a:xfrm>
                <a:off x="5963930" y="2581614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20</a:t>
                </a:r>
              </a:p>
            </p:txBody>
          </p:sp>
        </p:grp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15DC9A31-55B7-D00A-94E0-7D6B714B9DDC}"/>
              </a:ext>
            </a:extLst>
          </p:cNvPr>
          <p:cNvSpPr/>
          <p:nvPr/>
        </p:nvSpPr>
        <p:spPr>
          <a:xfrm>
            <a:off x="4714474" y="5654854"/>
            <a:ext cx="1027304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363DF85-2165-8765-FEF8-2245D13976F1}"/>
              </a:ext>
            </a:extLst>
          </p:cNvPr>
          <p:cNvSpPr/>
          <p:nvPr/>
        </p:nvSpPr>
        <p:spPr>
          <a:xfrm>
            <a:off x="2032079" y="1897581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A)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9AD6774-9D50-7C49-62CE-0477EED7B072}"/>
              </a:ext>
            </a:extLst>
          </p:cNvPr>
          <p:cNvSpPr/>
          <p:nvPr/>
        </p:nvSpPr>
        <p:spPr>
          <a:xfrm>
            <a:off x="2032079" y="3180324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B)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50BAA3D-3AE5-2647-CD7B-E99335797A23}"/>
              </a:ext>
            </a:extLst>
          </p:cNvPr>
          <p:cNvSpPr/>
          <p:nvPr/>
        </p:nvSpPr>
        <p:spPr>
          <a:xfrm>
            <a:off x="2032079" y="4463067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C)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F49CEE1-EC45-8F70-116F-4EC173E1EDE7}"/>
              </a:ext>
            </a:extLst>
          </p:cNvPr>
          <p:cNvSpPr/>
          <p:nvPr/>
        </p:nvSpPr>
        <p:spPr>
          <a:xfrm>
            <a:off x="2032079" y="5745810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295007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6" grpId="0" animBg="1"/>
      <p:bldP spid="73" grpId="0" animBg="1"/>
      <p:bldP spid="8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16844" y="17128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398140" y="5498693"/>
            <a:ext cx="90751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</a:rPr>
              <a:t>False:</a:t>
            </a:r>
            <a:r>
              <a:rPr lang="en-GB" sz="4400" b="1" dirty="0">
                <a:solidFill>
                  <a:srgbClr val="00B050"/>
                </a:solidFill>
              </a:rPr>
              <a:t> </a:t>
            </a:r>
            <a:r>
              <a:rPr lang="en-GB" sz="4400" b="1" dirty="0"/>
              <a:t>Can you explain why?</a:t>
            </a:r>
            <a:endParaRPr lang="en-GB" sz="4400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99042DA-1AA1-8D5E-8310-8D8E26308D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9549" y="1547134"/>
            <a:ext cx="1985118" cy="1809564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B6E3A80-2CC6-6206-37A1-CAD48DB7DE5D}"/>
              </a:ext>
            </a:extLst>
          </p:cNvPr>
          <p:cNvSpPr/>
          <p:nvPr/>
        </p:nvSpPr>
        <p:spPr>
          <a:xfrm>
            <a:off x="2025038" y="1110012"/>
            <a:ext cx="6851960" cy="1569660"/>
          </a:xfrm>
          <a:prstGeom prst="wedgeRoundRectCallout">
            <a:avLst>
              <a:gd name="adj1" fmla="val -61123"/>
              <a:gd name="adj2" fmla="val 48630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16053-6A44-A243-2072-04A2C241A599}"/>
              </a:ext>
            </a:extLst>
          </p:cNvPr>
          <p:cNvSpPr txBox="1"/>
          <p:nvPr/>
        </p:nvSpPr>
        <p:spPr>
          <a:xfrm>
            <a:off x="989246" y="1190056"/>
            <a:ext cx="8775292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There are two missing parts. </a:t>
            </a:r>
          </a:p>
          <a:p>
            <a:pPr algn="ctr"/>
            <a:r>
              <a:rPr lang="en-US" sz="4000" dirty="0"/>
              <a:t>One part could be 21.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1AC7284-7CE5-A607-B5BB-C6573FEA0295}"/>
              </a:ext>
            </a:extLst>
          </p:cNvPr>
          <p:cNvGrpSpPr/>
          <p:nvPr/>
        </p:nvGrpSpPr>
        <p:grpSpPr>
          <a:xfrm>
            <a:off x="3496660" y="2960780"/>
            <a:ext cx="3156014" cy="2305811"/>
            <a:chOff x="3213366" y="3873666"/>
            <a:chExt cx="3156014" cy="2305811"/>
          </a:xfrm>
        </p:grpSpPr>
        <p:sp>
          <p:nvSpPr>
            <p:cNvPr id="35" name="Flowchart: Connector 34">
              <a:extLst>
                <a:ext uri="{FF2B5EF4-FFF2-40B4-BE49-F238E27FC236}">
                  <a16:creationId xmlns:a16="http://schemas.microsoft.com/office/drawing/2014/main" id="{B8BEE1BB-C1CE-69F5-6052-4C375FFAC8FC}"/>
                </a:ext>
              </a:extLst>
            </p:cNvPr>
            <p:cNvSpPr/>
            <p:nvPr/>
          </p:nvSpPr>
          <p:spPr>
            <a:xfrm>
              <a:off x="5296383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Flowchart: Connector 35">
              <a:extLst>
                <a:ext uri="{FF2B5EF4-FFF2-40B4-BE49-F238E27FC236}">
                  <a16:creationId xmlns:a16="http://schemas.microsoft.com/office/drawing/2014/main" id="{4A738229-A9EA-B7BC-8F87-CE6E9DAC9642}"/>
                </a:ext>
              </a:extLst>
            </p:cNvPr>
            <p:cNvSpPr/>
            <p:nvPr/>
          </p:nvSpPr>
          <p:spPr>
            <a:xfrm>
              <a:off x="3620039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DB86F16-9749-EAA0-86D9-3BE774BB31A4}"/>
                </a:ext>
              </a:extLst>
            </p:cNvPr>
            <p:cNvCxnSpPr>
              <a:cxnSpLocks/>
              <a:stCxn id="36" idx="0"/>
              <a:endCxn id="39" idx="3"/>
            </p:cNvCxnSpPr>
            <p:nvPr/>
          </p:nvCxnSpPr>
          <p:spPr>
            <a:xfrm flipV="1">
              <a:off x="4064058" y="4710800"/>
              <a:ext cx="472224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lowchart: Connector 38">
              <a:extLst>
                <a:ext uri="{FF2B5EF4-FFF2-40B4-BE49-F238E27FC236}">
                  <a16:creationId xmlns:a16="http://schemas.microsoft.com/office/drawing/2014/main" id="{68F6E159-3FDC-E3F0-A744-B93C6D9C61BA}"/>
                </a:ext>
              </a:extLst>
            </p:cNvPr>
            <p:cNvSpPr/>
            <p:nvPr/>
          </p:nvSpPr>
          <p:spPr>
            <a:xfrm>
              <a:off x="4406232" y="3873666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3D36C47-4A0B-4352-9A8E-93D19D7A8519}"/>
                </a:ext>
              </a:extLst>
            </p:cNvPr>
            <p:cNvSpPr/>
            <p:nvPr/>
          </p:nvSpPr>
          <p:spPr>
            <a:xfrm>
              <a:off x="4021819" y="3924115"/>
              <a:ext cx="143906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48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37394A7-F952-746F-D260-5F6A95208435}"/>
                </a:ext>
              </a:extLst>
            </p:cNvPr>
            <p:cNvSpPr/>
            <p:nvPr/>
          </p:nvSpPr>
          <p:spPr>
            <a:xfrm>
              <a:off x="3231981" y="5230964"/>
              <a:ext cx="1439067" cy="83848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C6FAE90-3BD9-1558-5D10-345AFDCDF338}"/>
                </a:ext>
              </a:extLst>
            </p:cNvPr>
            <p:cNvCxnSpPr>
              <a:cxnSpLocks/>
              <a:stCxn id="39" idx="5"/>
              <a:endCxn id="35" idx="0"/>
            </p:cNvCxnSpPr>
            <p:nvPr/>
          </p:nvCxnSpPr>
          <p:spPr>
            <a:xfrm>
              <a:off x="5164220" y="4710800"/>
              <a:ext cx="576182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A26CDAA-010E-8996-5A90-97387E2FA096}"/>
                </a:ext>
              </a:extLst>
            </p:cNvPr>
            <p:cNvSpPr/>
            <p:nvPr/>
          </p:nvSpPr>
          <p:spPr>
            <a:xfrm>
              <a:off x="3213366" y="5256147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CE786BB-A7D6-9741-8992-DC84AF1B54F9}"/>
                </a:ext>
              </a:extLst>
            </p:cNvPr>
            <p:cNvSpPr/>
            <p:nvPr/>
          </p:nvSpPr>
          <p:spPr>
            <a:xfrm>
              <a:off x="4930313" y="5256146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08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578</TotalTime>
  <Words>132</Words>
  <Application>Microsoft Office PowerPoint</Application>
  <PresentationFormat>On-screen Show (4:3)</PresentationFormat>
  <Paragraphs>64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35</cp:revision>
  <dcterms:created xsi:type="dcterms:W3CDTF">2013-01-27T09:14:16Z</dcterms:created>
  <dcterms:modified xsi:type="dcterms:W3CDTF">2026-04-29T08:17:19Z</dcterms:modified>
  <cp:category/>
</cp:coreProperties>
</file>