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8" r:id="rId3"/>
    <p:sldId id="326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C4BB-25C3-CDCE-A1B2-D9F9880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05913-A0F3-8168-3E66-9900A9B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FECF8-BAFC-91FB-D95E-3C717C9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3E08-5966-8D95-0D98-10053A9D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C4BB-25C3-CDCE-A1B2-D9F9880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05913-A0F3-8168-3E66-9900A9B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FECF8-BAFC-91FB-D95E-3C717C9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3E08-5966-8D95-0D98-10053A9D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213677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3574" y="2486710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AC4D9-E98A-1FD1-2436-4C18C7A2A9B1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7AE4F-99DE-773F-227E-8FF55970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FB44F59C-B8DC-AA91-DC5E-55EAB6C40931}"/>
              </a:ext>
            </a:extLst>
          </p:cNvPr>
          <p:cNvGrpSpPr/>
          <p:nvPr/>
        </p:nvGrpSpPr>
        <p:grpSpPr>
          <a:xfrm>
            <a:off x="1628161" y="332993"/>
            <a:ext cx="5262923" cy="779238"/>
            <a:chOff x="1940538" y="2598945"/>
            <a:chExt cx="5262923" cy="7792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90B22-8A11-15CE-C6A9-BD91EF02951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AB104F-BE8E-14B7-33C1-077B09A6EB8A}"/>
                </a:ext>
              </a:extLst>
            </p:cNvPr>
            <p:cNvGrpSpPr/>
            <p:nvPr/>
          </p:nvGrpSpPr>
          <p:grpSpPr>
            <a:xfrm>
              <a:off x="3496165" y="2598945"/>
              <a:ext cx="3707296" cy="775618"/>
              <a:chOff x="3496165" y="2598945"/>
              <a:chExt cx="3707296" cy="775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CA8490-E327-85AA-3806-97AE1F0E7FAB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E8C048-8E18-DF60-8310-7D45AE0E041B}"/>
                  </a:ext>
                </a:extLst>
              </p:cNvPr>
              <p:cNvSpPr/>
              <p:nvPr/>
            </p:nvSpPr>
            <p:spPr>
              <a:xfrm>
                <a:off x="4142674" y="259894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A07009-2CD0-7975-F61E-523E2CD7DE01}"/>
                  </a:ext>
                </a:extLst>
              </p:cNvPr>
              <p:cNvSpPr/>
              <p:nvPr/>
            </p:nvSpPr>
            <p:spPr>
              <a:xfrm>
                <a:off x="5748956" y="261281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023AC-F6DB-9B4B-6E1B-96E079160B7E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B3AF83-18A0-3983-427D-AF074826C47B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4CBC4B6-4286-AA48-8471-E67EBE421381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20EE91D-0134-E378-A216-8CF216C04DA5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E4226-0311-62CB-70BA-A462FE249557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D13FA39-2E68-A669-298E-67B2F9A10C00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C3DA2-B2BC-23E5-C65E-270D9CE12325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07289-370F-2B61-B5D3-E070E074EC4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D60EEA-34C1-4FB5-35FB-5F2DFBDC168F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08082-9E8A-A103-7B8A-2B0BB2B73131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79BFA-C716-AB0A-C257-3353240122B7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86EF3AC-2AB8-5FA8-40BD-40B67FC6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911ACF-4C12-0C81-8218-BA44A6607E11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965023-D1DD-095D-FD65-1DD69AB9EA57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32303-10EE-6FFD-8223-F2D7D8BD0373}"/>
              </a:ext>
            </a:extLst>
          </p:cNvPr>
          <p:cNvSpPr/>
          <p:nvPr/>
        </p:nvSpPr>
        <p:spPr>
          <a:xfrm>
            <a:off x="536793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20FA25-2283-35BC-440C-4B1E8C5F68FA}"/>
              </a:ext>
            </a:extLst>
          </p:cNvPr>
          <p:cNvSpPr/>
          <p:nvPr/>
        </p:nvSpPr>
        <p:spPr>
          <a:xfrm>
            <a:off x="4509311" y="309863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0EE8A73-1C3A-04A6-1360-92ABE7B5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3B62F-BC41-05A7-3F9B-281989AA8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172" y="3821562"/>
            <a:ext cx="5576022" cy="19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7AE4F-99DE-773F-227E-8FF55970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FB44F59C-B8DC-AA91-DC5E-55EAB6C40931}"/>
              </a:ext>
            </a:extLst>
          </p:cNvPr>
          <p:cNvGrpSpPr/>
          <p:nvPr/>
        </p:nvGrpSpPr>
        <p:grpSpPr>
          <a:xfrm>
            <a:off x="1628161" y="332993"/>
            <a:ext cx="5262923" cy="779238"/>
            <a:chOff x="1940538" y="2598945"/>
            <a:chExt cx="5262923" cy="7792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90B22-8A11-15CE-C6A9-BD91EF02951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AB104F-BE8E-14B7-33C1-077B09A6EB8A}"/>
                </a:ext>
              </a:extLst>
            </p:cNvPr>
            <p:cNvGrpSpPr/>
            <p:nvPr/>
          </p:nvGrpSpPr>
          <p:grpSpPr>
            <a:xfrm>
              <a:off x="3496165" y="2598945"/>
              <a:ext cx="3707296" cy="775618"/>
              <a:chOff x="3496165" y="2598945"/>
              <a:chExt cx="3707296" cy="775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CA8490-E327-85AA-3806-97AE1F0E7FAB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E8C048-8E18-DF60-8310-7D45AE0E041B}"/>
                  </a:ext>
                </a:extLst>
              </p:cNvPr>
              <p:cNvSpPr/>
              <p:nvPr/>
            </p:nvSpPr>
            <p:spPr>
              <a:xfrm>
                <a:off x="4142674" y="259894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A07009-2CD0-7975-F61E-523E2CD7DE01}"/>
                  </a:ext>
                </a:extLst>
              </p:cNvPr>
              <p:cNvSpPr/>
              <p:nvPr/>
            </p:nvSpPr>
            <p:spPr>
              <a:xfrm>
                <a:off x="5748956" y="261281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023AC-F6DB-9B4B-6E1B-96E079160B7E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B3AF83-18A0-3983-427D-AF074826C47B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4CBC4B6-4286-AA48-8471-E67EBE421381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20EE91D-0134-E378-A216-8CF216C04DA5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E4226-0311-62CB-70BA-A462FE249557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D13FA39-2E68-A669-298E-67B2F9A10C00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C3DA2-B2BC-23E5-C65E-270D9CE12325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07289-370F-2B61-B5D3-E070E074EC4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D60EEA-34C1-4FB5-35FB-5F2DFBDC168F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08082-9E8A-A103-7B8A-2B0BB2B73131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79BFA-C716-AB0A-C257-3353240122B7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86EF3AC-2AB8-5FA8-40BD-40B67FC6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911ACF-4C12-0C81-8218-BA44A6607E11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965023-D1DD-095D-FD65-1DD69AB9EA57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32303-10EE-6FFD-8223-F2D7D8BD0373}"/>
              </a:ext>
            </a:extLst>
          </p:cNvPr>
          <p:cNvSpPr/>
          <p:nvPr/>
        </p:nvSpPr>
        <p:spPr>
          <a:xfrm>
            <a:off x="536793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20FA25-2283-35BC-440C-4B1E8C5F68FA}"/>
              </a:ext>
            </a:extLst>
          </p:cNvPr>
          <p:cNvSpPr/>
          <p:nvPr/>
        </p:nvSpPr>
        <p:spPr>
          <a:xfrm>
            <a:off x="4495076" y="340232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F62B8-236F-402B-8774-CB5CD3F5A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60" y="3790434"/>
            <a:ext cx="6046998" cy="23117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8A73-1C3A-04A6-1360-92ABE7B5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3828"/>
            <a:chOff x="1940538" y="2606185"/>
            <a:chExt cx="5409412" cy="8138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17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3828"/>
              <a:chOff x="3642654" y="2606185"/>
              <a:chExt cx="3707296" cy="81382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95445" y="265826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3314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24278" cy="776726"/>
            <a:chOff x="1940538" y="2606185"/>
            <a:chExt cx="5424278" cy="7767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776726"/>
              <a:chOff x="3642654" y="2606185"/>
              <a:chExt cx="3722162" cy="7767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910311" y="262116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8" y="324197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24278" cy="823393"/>
            <a:chOff x="1940538" y="2606185"/>
            <a:chExt cx="5424278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823393"/>
              <a:chOff x="3642654" y="2606185"/>
              <a:chExt cx="3722162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910311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496282" y="4532084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37164"/>
            <a:ext cx="5424278" cy="792362"/>
            <a:chOff x="1940538" y="2590260"/>
            <a:chExt cx="5424278" cy="7923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590260"/>
              <a:ext cx="3722162" cy="792362"/>
              <a:chOff x="3642654" y="2590260"/>
              <a:chExt cx="3722162" cy="79236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10311" y="259026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816092" y="5761955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can be 3.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491359"/>
            <a:ext cx="5482379" cy="799302"/>
            <a:chOff x="1940538" y="2583320"/>
            <a:chExt cx="5482379" cy="7993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583320"/>
              <a:ext cx="3780263" cy="799302"/>
              <a:chOff x="3642654" y="2583320"/>
              <a:chExt cx="3780263" cy="7993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968412" y="258332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143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2026-04-29T09:00:44Z</dcterms:modified>
  <cp:category/>
</cp:coreProperties>
</file>