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25" r:id="rId3"/>
    <p:sldId id="324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FEAE-4C7F-ADF4-9D10-2D47B1E0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7FC92-D513-84A0-BE4E-A1D5815B9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7E025-7E26-CED1-32CA-CEE9136A9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6A2B7-F3D6-9ECE-75EB-CE62667CB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6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EB21-C6C3-3078-35E6-C1FE4428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2B54F-068E-D9C7-B9E4-0C04CE1FD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22C79-4FB3-B1F8-AA6F-B76561B12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2FFC-CC10-73DB-4641-BF9BB3772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1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746832" y="17456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751E1-2F39-4049-0FB7-FC9E807E9A75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0ADDE4-BC2A-C73C-0799-B7D8E5AD7C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0863" y="2636194"/>
            <a:ext cx="3528042" cy="32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4B7A1-3AFA-5CA4-6CDB-F2A76584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245962-B53D-CBE3-C8A3-9E7B43D9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90D00B-9AB1-A6AD-527A-DB34DB4484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F3D7AD0-8E49-A1B1-9C1B-108AF8FC8520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B415DB61-534A-0461-B7C3-A805334243F7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554066-14FF-3D38-1BD3-B0C6243CA50B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629F49-D044-7F82-DE23-999C6EFAFDD8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55A4E7-8E50-7261-2BFC-E9D0772214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9973BA8-2313-C414-01C7-138EA3CC06F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92E34D-FF59-87BE-E104-6F4B692D60B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A32876-8AF5-E141-B66C-E5694E553AF5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48FDB5-B52D-1F75-47DF-8DBA66EA99BF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5B7075F-C414-9374-7C4F-3343E539A3E2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C311164C-1413-1432-6683-D1C0F6D90854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38D6539-0BEA-4E33-3EAA-DF850D0122C6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2C9179-1C17-16EE-75CD-DEB2BCF7BAFC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641420CA-95B3-4C07-1F60-B14767CD16AC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4E20F6-EC9D-921F-B6B0-B23ED307086D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19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BE61007-3705-20D8-9925-6C8186765B01}"/>
              </a:ext>
            </a:extLst>
          </p:cNvPr>
          <p:cNvSpPr/>
          <p:nvPr/>
        </p:nvSpPr>
        <p:spPr>
          <a:xfrm>
            <a:off x="4997562" y="2613826"/>
            <a:ext cx="84227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C33860-BFCC-DAF4-34BF-F9366BB822B1}"/>
              </a:ext>
            </a:extLst>
          </p:cNvPr>
          <p:cNvGrpSpPr/>
          <p:nvPr/>
        </p:nvGrpSpPr>
        <p:grpSpPr>
          <a:xfrm>
            <a:off x="909042" y="126337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7366A475-7CCF-AD1D-1C1A-8FAE5C8183E4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604A18-CDAC-DF4A-6C3E-389AE96F433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19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5AE7F8D3-117E-9EB4-F793-9C116394D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8" name="Left Brace 67">
            <a:extLst>
              <a:ext uri="{FF2B5EF4-FFF2-40B4-BE49-F238E27FC236}">
                <a16:creationId xmlns:a16="http://schemas.microsoft.com/office/drawing/2014/main" id="{E869C5B3-3EAE-EFB3-49CA-FD0A1D1F91AE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39594F-CA82-24BB-FED8-D3F645826DF0}"/>
              </a:ext>
            </a:extLst>
          </p:cNvPr>
          <p:cNvSpPr txBox="1"/>
          <p:nvPr/>
        </p:nvSpPr>
        <p:spPr>
          <a:xfrm>
            <a:off x="-25948" y="5822434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9B88E4AB-6D8D-CB09-598D-247CD357C739}"/>
              </a:ext>
            </a:extLst>
          </p:cNvPr>
          <p:cNvSpPr/>
          <p:nvPr/>
        </p:nvSpPr>
        <p:spPr>
          <a:xfrm rot="16200000">
            <a:off x="714748" y="5515735"/>
            <a:ext cx="447367" cy="4536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5A276722-DD38-764D-7486-BA1B48BE383B}"/>
              </a:ext>
            </a:extLst>
          </p:cNvPr>
          <p:cNvSpPr/>
          <p:nvPr/>
        </p:nvSpPr>
        <p:spPr>
          <a:xfrm rot="16200000">
            <a:off x="4541359" y="2147744"/>
            <a:ext cx="447367" cy="71995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AEA0E5-11DA-6B2A-8390-CE06481DA95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AD579D-706D-4896-036E-FC9C89F07185}"/>
              </a:ext>
            </a:extLst>
          </p:cNvPr>
          <p:cNvSpPr txBox="1"/>
          <p:nvPr/>
        </p:nvSpPr>
        <p:spPr>
          <a:xfrm>
            <a:off x="3795907" y="5822433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297AB7-8CDB-CEC4-B569-D2A135F9D7CC}"/>
              </a:ext>
            </a:extLst>
          </p:cNvPr>
          <p:cNvGrpSpPr/>
          <p:nvPr/>
        </p:nvGrpSpPr>
        <p:grpSpPr>
          <a:xfrm>
            <a:off x="554575" y="4535819"/>
            <a:ext cx="7989522" cy="1268648"/>
            <a:chOff x="703720" y="1871193"/>
            <a:chExt cx="7989522" cy="126864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F0D3CD-9A3A-BBEF-4655-8712101D4DAB}"/>
                </a:ext>
              </a:extLst>
            </p:cNvPr>
            <p:cNvGrpSpPr/>
            <p:nvPr/>
          </p:nvGrpSpPr>
          <p:grpSpPr>
            <a:xfrm>
              <a:off x="703720" y="1874595"/>
              <a:ext cx="7989522" cy="1264547"/>
              <a:chOff x="703720" y="1990263"/>
              <a:chExt cx="7989522" cy="1264547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86693F92-B034-395E-43DA-8B299E0D82A1}"/>
                  </a:ext>
                </a:extLst>
              </p:cNvPr>
              <p:cNvGrpSpPr/>
              <p:nvPr/>
            </p:nvGrpSpPr>
            <p:grpSpPr>
              <a:xfrm>
                <a:off x="703720" y="1990263"/>
                <a:ext cx="7989522" cy="1261185"/>
                <a:chOff x="1047153" y="1396155"/>
                <a:chExt cx="7989522" cy="1261185"/>
              </a:xfrm>
            </p:grpSpPr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1E6B32B0-195B-415B-CCF7-0A576AFA3E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9460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2C655164-70C7-8F79-6FD0-A50A58367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6538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4AE9C6F3-31ED-2380-1541-06B58076E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4175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CACE9EDF-8DFD-80FC-A20B-3CBAF8F3D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8252" y="1396155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CCDDD194-DF17-380F-52CD-C92EBD9CC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8534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852E120F-320A-921B-6BA3-729C3FB79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282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8DF9475B-6010-A28E-BFC3-583EC0AD06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7113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526BE879-3581-A66C-0B2B-3BEBD9B0E7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8376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761B8CC8-A992-0CFC-9412-3C55EE664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5266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8190C372-20C2-A8F0-CBF7-AAB105C494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36955" y="1396155"/>
                  <a:ext cx="718636" cy="1261185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61E09AF6-DA12-497D-99E6-699FA491C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97311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33CE6CE9-9FDF-E558-494D-8FC23367E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160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00C90037-C373-EE9F-8199-1916CB4D5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65890" y="1396155"/>
                  <a:ext cx="718636" cy="1261183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F7E5AC20-A78B-43C7-F5F7-AB902E91DA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7153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82E2592E-BDC0-511E-14D0-7EAAD5271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3144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191DB68A-B18F-E1D7-67F3-21E4CF9C8C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5732" y="1396155"/>
                  <a:ext cx="718636" cy="1261182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00B489CA-3806-54ED-B01D-EEA8F8B07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97627" y="1396155"/>
                  <a:ext cx="718636" cy="126118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3307C60C-3E8B-3AA8-1FF2-F6525F5B14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999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78E58E1D-3EAB-1D1C-338C-D39AF5EA44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16048" y="1396155"/>
                  <a:ext cx="718636" cy="1261175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B0AAC1DB-CA7C-ACE0-F0FA-69EE6385CB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0088" y="1396155"/>
                  <a:ext cx="718636" cy="1261177"/>
                </a:xfrm>
                <a:prstGeom prst="rect">
                  <a:avLst/>
                </a:prstGeom>
              </p:spPr>
            </p:pic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EE062FE-4B83-04E7-08BF-45E754B35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1525" y="1993998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8038B9FF-3CB6-0798-2E95-83A917C54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05602" y="1993998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F3FE9F7-6A4D-74E8-D0CB-A39516DB1D69}"/>
                </a:ext>
              </a:extLst>
            </p:cNvPr>
            <p:cNvGrpSpPr/>
            <p:nvPr/>
          </p:nvGrpSpPr>
          <p:grpSpPr>
            <a:xfrm>
              <a:off x="6062872" y="1872181"/>
              <a:ext cx="1102500" cy="1260812"/>
              <a:chOff x="1385913" y="3442187"/>
              <a:chExt cx="1102500" cy="1260812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0F2124C1-8300-7875-CDE5-E0DB23BCF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FBA7BFE-F557-0E8B-3F06-10A87470A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501530C-C6DA-0BE5-0218-24C5CEACBA9D}"/>
                </a:ext>
              </a:extLst>
            </p:cNvPr>
            <p:cNvGrpSpPr/>
            <p:nvPr/>
          </p:nvGrpSpPr>
          <p:grpSpPr>
            <a:xfrm>
              <a:off x="3006972" y="1871193"/>
              <a:ext cx="3394569" cy="1261800"/>
              <a:chOff x="-1931557" y="3937057"/>
              <a:chExt cx="3394569" cy="12618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A17D501-7248-460D-4FDB-A07FD9DCD27E}"/>
                  </a:ext>
                </a:extLst>
              </p:cNvPr>
              <p:cNvGrpSpPr/>
              <p:nvPr/>
            </p:nvGrpSpPr>
            <p:grpSpPr>
              <a:xfrm>
                <a:off x="-398780" y="3937551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B64083C0-D923-449C-3059-99818F011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7791A99-5DB1-9432-EEE0-78EEAB2EB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D2AC277-4DDD-79F4-4887-9F7296D276F3}"/>
                  </a:ext>
                </a:extLst>
              </p:cNvPr>
              <p:cNvGrpSpPr/>
              <p:nvPr/>
            </p:nvGrpSpPr>
            <p:grpSpPr>
              <a:xfrm>
                <a:off x="360512" y="3937057"/>
                <a:ext cx="1102500" cy="1260812"/>
                <a:chOff x="1376769" y="3442187"/>
                <a:chExt cx="1102500" cy="1260812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210C4E85-59B2-9F5C-80F4-C7D0D5CC2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6769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86C2BE71-B4B8-1044-A2BD-4D6AF66DE1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0846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6FE0C63-67F4-980C-BB87-34EB3736D4EE}"/>
                  </a:ext>
                </a:extLst>
              </p:cNvPr>
              <p:cNvGrpSpPr/>
              <p:nvPr/>
            </p:nvGrpSpPr>
            <p:grpSpPr>
              <a:xfrm>
                <a:off x="-1931557" y="3938045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1650A5C1-316E-CD57-D091-B65024594A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FA5275AB-CBC0-6755-9226-2601F267B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E54F5BC8-2D33-7CEE-A7E1-AAE303A9D3EE}"/>
                  </a:ext>
                </a:extLst>
              </p:cNvPr>
              <p:cNvGrpSpPr/>
              <p:nvPr/>
            </p:nvGrpSpPr>
            <p:grpSpPr>
              <a:xfrm>
                <a:off x="-1163121" y="3937551"/>
                <a:ext cx="1102500" cy="1260812"/>
                <a:chOff x="1385913" y="3442187"/>
                <a:chExt cx="1102500" cy="126081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0CF7E410-B84E-9B8F-B4DC-F1FAFE74F2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5913" y="3442187"/>
                  <a:ext cx="718423" cy="1260812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3E23057D-B49E-F1BD-0098-74B3C328A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9990" y="3442187"/>
                  <a:ext cx="718423" cy="12608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746A61-C6F8-3856-CAC4-C069069AD025}"/>
                </a:ext>
              </a:extLst>
            </p:cNvPr>
            <p:cNvGrpSpPr/>
            <p:nvPr/>
          </p:nvGrpSpPr>
          <p:grpSpPr>
            <a:xfrm>
              <a:off x="1475763" y="1879029"/>
              <a:ext cx="1102500" cy="1260812"/>
              <a:chOff x="1385913" y="3442187"/>
              <a:chExt cx="1102500" cy="1260812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88E76DC7-53D7-5382-2FE8-5939748C1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8BAB00E-3BA5-035F-F44C-2C6F6FBC9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C82187-DA26-A675-D365-7117D8FAFCA3}"/>
                </a:ext>
              </a:extLst>
            </p:cNvPr>
            <p:cNvGrpSpPr/>
            <p:nvPr/>
          </p:nvGrpSpPr>
          <p:grpSpPr>
            <a:xfrm>
              <a:off x="2244199" y="1878535"/>
              <a:ext cx="1102500" cy="1260812"/>
              <a:chOff x="1385913" y="3442187"/>
              <a:chExt cx="1102500" cy="126081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0DC5146-35BA-011C-7C5B-6F5744CCA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56A6FE3-2636-1FFF-3A8B-A90C2BAB4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9ECBE43-2AAD-BA40-1C7F-E32FEB27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635" y="1876569"/>
              <a:ext cx="718423" cy="126081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39A92-5972-93E2-FD26-189A063897E5}"/>
              </a:ext>
            </a:extLst>
          </p:cNvPr>
          <p:cNvGrpSpPr/>
          <p:nvPr/>
        </p:nvGrpSpPr>
        <p:grpSpPr>
          <a:xfrm>
            <a:off x="565958" y="4536785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69D6A7-31EE-57F4-196B-26CA2C599CA6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A7AD5B3-8443-6F57-49C8-0A46F00F6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C43078C-BDFB-9488-D975-95F8DB6E4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AF45B2-A5B9-EA44-A02F-57BBD5C5E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7725D9-1BAB-3F1A-15EC-C4DA623AE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FF52524-2309-41F5-AC3C-45C766BF9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8FC7F2C-0ACB-574B-E18F-0AAC107F8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C615D2-13D6-AD95-85DA-34DF84C92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D5F9C76-31C5-D077-8581-67709F811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BFBD61E-5A9A-82EA-FE46-68998DE5D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9BFE8CE-728E-E162-A93F-39122981F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4B21AA3-9D7D-5A44-89FD-627536E6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983E867-1C37-A51B-9C5D-DE1D5EF40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BDB0C18-CE50-B1FA-FF34-32670C430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C233573-6DA8-8B40-8246-0E3F8667B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4BC923E-0436-D0F6-8485-1C78882F5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6719090-35BF-5648-0527-A8642FC02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2A75D9F-0E6E-A9DB-16A6-0365F89D4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63B177-49B9-A27F-ABC0-DF1CAD58B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1D2CCD-6482-792A-FD0D-B6F95166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F73983-77CB-0246-255E-64CCFC12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8CA886B-D869-DAE1-C1EA-CD4DB596E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06" y="6059702"/>
            <a:ext cx="581106" cy="4953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52C259D-C9DE-91B7-64B0-F8AD0656C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9566" y="6079169"/>
            <a:ext cx="9526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51612-D73D-93ED-3C4F-496532CF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20DE6AB-F760-98C2-A63A-EC542DC8A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D8A2B3-DD32-D88A-AD28-209D863F84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9AB8530-298E-DF74-5D93-DA7F7407EDEC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1F146BF4-D062-489A-4B04-5F9E72D82CE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12F7ED-EE77-99D8-37B9-AFCAFC1DE26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20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4A1D6CB-2E26-A575-6871-58AA88479ACF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B5058E-2477-F6CA-2DFC-59ADB579C0C1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17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9B01849-B9AA-8E3D-5C75-F52D47815DE0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233DB6-6A97-99E1-402D-73D6A03712D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67B305-2734-83CC-048C-913A3575B41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E39F26-F78B-E7D3-140D-CE7F91B8D021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5FF573-7D18-6219-DED4-C026A804BBC7}"/>
              </a:ext>
            </a:extLst>
          </p:cNvPr>
          <p:cNvGrpSpPr/>
          <p:nvPr/>
        </p:nvGrpSpPr>
        <p:grpSpPr>
          <a:xfrm>
            <a:off x="913225" y="10827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0F5CD281-33C9-B81A-81E3-CB0240A2928D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DCB0B6-D04E-744D-FF9F-091EA4A6842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17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4041F4-8931-378F-0D6F-B2FFEBA86A98}"/>
              </a:ext>
            </a:extLst>
          </p:cNvPr>
          <p:cNvGrpSpPr/>
          <p:nvPr/>
        </p:nvGrpSpPr>
        <p:grpSpPr>
          <a:xfrm>
            <a:off x="911214" y="10248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F43790ED-A69A-543B-D654-20E481B6EB78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51704E-9624-CA31-B0A5-F8EACFC031BF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3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1AF1F4C1-A7C4-C42A-B3F1-0018E4DE969F}"/>
              </a:ext>
            </a:extLst>
          </p:cNvPr>
          <p:cNvSpPr/>
          <p:nvPr/>
        </p:nvSpPr>
        <p:spPr>
          <a:xfrm>
            <a:off x="5191604" y="261382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09D5673-358F-CB06-1E4C-7FAA26CC1BBB}"/>
              </a:ext>
            </a:extLst>
          </p:cNvPr>
          <p:cNvGrpSpPr/>
          <p:nvPr/>
        </p:nvGrpSpPr>
        <p:grpSpPr>
          <a:xfrm>
            <a:off x="911214" y="9015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F54DA313-BB2D-D08B-A484-F8B6565DC152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13B842-BD8B-2C66-34B3-4AF6CA6FFC9A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3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B369527-08F9-78E4-1377-24F58ED3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FCA1B17-8465-D232-6E0B-DF6AC10FE2B2}"/>
              </a:ext>
            </a:extLst>
          </p:cNvPr>
          <p:cNvGrpSpPr/>
          <p:nvPr/>
        </p:nvGrpSpPr>
        <p:grpSpPr>
          <a:xfrm>
            <a:off x="555464" y="4522561"/>
            <a:ext cx="7989522" cy="1264547"/>
            <a:chOff x="703720" y="1990263"/>
            <a:chExt cx="7989522" cy="12645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9BCCFD-8DB0-8E52-B1B0-09725FC6B45E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56B67E8-4122-6FFB-2C56-BFF5C26ED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B9F98C-DD54-5617-B324-93BE38EBC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F740007-A1F0-1B51-2D00-BD2C3EA7C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E18A721-0433-F048-D3B5-836598D4A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3E7A220-A944-7F4B-544A-3D87497FB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92ED538-0FFA-D51B-9A67-E767D4344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0DB6BC3-B2A7-AF3C-650F-8D544405A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1D326E-7CC0-D74C-0ACA-083B1741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FD4B7FD-79B2-14E8-2B5C-4FF209A88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F82E312-DDEA-B107-B7E0-79377F797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05CF839-38E9-A3F4-4979-3202D912E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7887E26-EB4E-91FF-72B2-0FCAA526F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53707B6-2D7D-48AC-2F1B-B6BD9521B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0E6B03A-C912-F56B-BE94-B54EF8945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F407256-57DE-6EAE-56A9-82133C12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8FA097D-8A72-D5E2-007A-A9753280B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5B7D91D-D5E5-70F8-4AE7-D1630DF21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49C66E2-8177-C178-C300-B76B17B5A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11BCE3C-0F4D-3B43-C381-94469A504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C0A2808-E6FF-16E1-B6B0-F42DEF90E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38D925-3706-C515-8A09-35B8999C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6DDBB3EE-8490-A251-0EBD-A21FE65E0CC8}"/>
              </a:ext>
            </a:extLst>
          </p:cNvPr>
          <p:cNvSpPr/>
          <p:nvPr/>
        </p:nvSpPr>
        <p:spPr>
          <a:xfrm rot="5400000">
            <a:off x="4311196" y="761892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BB4DB-F821-BD5B-FBD3-0F58AF0C11E1}"/>
              </a:ext>
            </a:extLst>
          </p:cNvPr>
          <p:cNvSpPr txBox="1"/>
          <p:nvPr/>
        </p:nvSpPr>
        <p:spPr>
          <a:xfrm>
            <a:off x="3016487" y="577853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00E427E-DFFD-CA37-8666-264FC304B219}"/>
              </a:ext>
            </a:extLst>
          </p:cNvPr>
          <p:cNvSpPr/>
          <p:nvPr/>
        </p:nvSpPr>
        <p:spPr>
          <a:xfrm rot="16200000">
            <a:off x="3738441" y="2492042"/>
            <a:ext cx="447367" cy="6501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8AA4C876-A841-5A5E-079B-9DDABDBCF5DC}"/>
              </a:ext>
            </a:extLst>
          </p:cNvPr>
          <p:cNvSpPr/>
          <p:nvPr/>
        </p:nvSpPr>
        <p:spPr>
          <a:xfrm rot="16200000">
            <a:off x="7565052" y="5171438"/>
            <a:ext cx="447367" cy="1152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A339DC-90B7-99BD-F5F0-35F20F02FFAA}"/>
              </a:ext>
            </a:extLst>
          </p:cNvPr>
          <p:cNvSpPr txBox="1"/>
          <p:nvPr/>
        </p:nvSpPr>
        <p:spPr>
          <a:xfrm>
            <a:off x="3603515" y="3529726"/>
            <a:ext cx="18916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989DC2-340B-B5EF-165E-333F9BC25265}"/>
              </a:ext>
            </a:extLst>
          </p:cNvPr>
          <p:cNvSpPr txBox="1"/>
          <p:nvPr/>
        </p:nvSpPr>
        <p:spPr>
          <a:xfrm>
            <a:off x="6759972" y="5764598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135EA2-B21F-C206-D6E6-99F34F14AA1B}"/>
              </a:ext>
            </a:extLst>
          </p:cNvPr>
          <p:cNvGrpSpPr/>
          <p:nvPr/>
        </p:nvGrpSpPr>
        <p:grpSpPr>
          <a:xfrm>
            <a:off x="568895" y="4525923"/>
            <a:ext cx="7986835" cy="1261185"/>
            <a:chOff x="182491" y="5320295"/>
            <a:chExt cx="7986835" cy="12611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CF2B2C-5047-FA57-CFE2-522EC5F29C93}"/>
                </a:ext>
              </a:extLst>
            </p:cNvPr>
            <p:cNvGrpSpPr/>
            <p:nvPr/>
          </p:nvGrpSpPr>
          <p:grpSpPr>
            <a:xfrm>
              <a:off x="182491" y="5320295"/>
              <a:ext cx="7220943" cy="1261185"/>
              <a:chOff x="1047153" y="1396155"/>
              <a:chExt cx="7220943" cy="126118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94229A9-ED33-82BF-C496-0ABEFF256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AE4244-62D6-78B8-F039-8CF663D38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A678B0D-A01B-2CFA-7686-0F78BC091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1F3A906-0E92-9E8F-98BB-3B0F4FA72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2510E62-D523-36E7-4225-0C4005E3B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2A1CA4-2A77-DBB8-F209-15EDBCB5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05B2C3C-A0B6-C8ED-21A5-F790F945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F76A71C-CB82-96BE-27C1-90F49A40E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22B8087-FCD5-5985-AC58-47933284B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77C95D7-65E0-CC51-EA32-B37914B47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54FAC51-2F00-72D9-B053-73C40601D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DBAA2C5-ECC5-BEEE-9FEF-203375CEA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EFB25B-5AE5-01A5-7D58-83465570C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A8D82E-9C31-ED57-1915-3C7BD43B9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7A847D-D7E7-7D21-4EE1-1FED317D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83FBD24-D082-6A82-4B7E-7F7DFEB7C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0CD710A-8654-6BB3-3202-27B4FA1AA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FE6B36A-1A38-64EA-BE71-11C1D986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4DFF9A-35B2-AE55-55F5-23100A29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744" y="5320295"/>
              <a:ext cx="718636" cy="12611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6E75FA-FAA0-FD5B-8C74-F6001BAD2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690" y="5320295"/>
              <a:ext cx="718636" cy="1261185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234A222-2A5C-616D-4A6E-2C88A866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9117"/>
          <a:stretch>
            <a:fillRect/>
          </a:stretch>
        </p:blipFill>
        <p:spPr>
          <a:xfrm>
            <a:off x="3552310" y="5992098"/>
            <a:ext cx="790685" cy="5239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CA19DD9-0B17-844E-604D-630AE614F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621" y="6007899"/>
            <a:ext cx="78067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F4A1E-09E5-7ABB-00B1-160296051BED}"/>
              </a:ext>
            </a:extLst>
          </p:cNvPr>
          <p:cNvGrpSpPr/>
          <p:nvPr/>
        </p:nvGrpSpPr>
        <p:grpSpPr>
          <a:xfrm>
            <a:off x="1714154" y="1843214"/>
            <a:ext cx="5521679" cy="776437"/>
            <a:chOff x="1940538" y="2606185"/>
            <a:chExt cx="5521679" cy="7764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DD165A-1A9C-9830-DE83-097FDBBB208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9936556-5C45-C6B4-FC3B-D2061B86242F}"/>
                </a:ext>
              </a:extLst>
            </p:cNvPr>
            <p:cNvGrpSpPr/>
            <p:nvPr/>
          </p:nvGrpSpPr>
          <p:grpSpPr>
            <a:xfrm>
              <a:off x="3642654" y="2606185"/>
              <a:ext cx="3819563" cy="776437"/>
              <a:chOff x="3642654" y="2606185"/>
              <a:chExt cx="3819563" cy="77643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13556C-9CEF-91DE-C0DB-90057370EF7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93A9161-AEF0-C4C3-BFD0-39A0FB0B7B93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3226B79-D7BA-E77C-F110-905F67147F23}"/>
                  </a:ext>
                </a:extLst>
              </p:cNvPr>
              <p:cNvSpPr/>
              <p:nvPr/>
            </p:nvSpPr>
            <p:spPr>
              <a:xfrm>
                <a:off x="6007712" y="260959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99A93CF-1A2C-F2F3-DB91-D6A20EA5DAEC}"/>
              </a:ext>
            </a:extLst>
          </p:cNvPr>
          <p:cNvSpPr/>
          <p:nvPr/>
        </p:nvSpPr>
        <p:spPr>
          <a:xfrm>
            <a:off x="4733383" y="1832963"/>
            <a:ext cx="100599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852CDAB-6A32-0824-7BA0-3DDB5A68083E}"/>
              </a:ext>
            </a:extLst>
          </p:cNvPr>
          <p:cNvGrpSpPr/>
          <p:nvPr/>
        </p:nvGrpSpPr>
        <p:grpSpPr>
          <a:xfrm>
            <a:off x="1714154" y="3080903"/>
            <a:ext cx="5479726" cy="812522"/>
            <a:chOff x="1940538" y="2565661"/>
            <a:chExt cx="5479726" cy="8125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9116DB3-D354-68DD-A568-757A4F232C3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115EFFA-A3B9-7F15-4B6D-173A8F38F085}"/>
                </a:ext>
              </a:extLst>
            </p:cNvPr>
            <p:cNvGrpSpPr/>
            <p:nvPr/>
          </p:nvGrpSpPr>
          <p:grpSpPr>
            <a:xfrm>
              <a:off x="3642654" y="2565661"/>
              <a:ext cx="3777610" cy="802271"/>
              <a:chOff x="3642654" y="2565661"/>
              <a:chExt cx="3777610" cy="8022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FEAFEBB-8CE5-4A11-5EE6-3AB722BAA7B5}"/>
                  </a:ext>
                </a:extLst>
              </p:cNvPr>
              <p:cNvSpPr/>
              <p:nvPr/>
            </p:nvSpPr>
            <p:spPr>
              <a:xfrm>
                <a:off x="3642654" y="2565661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59CB850-FB03-9F92-0A99-6E539990FC11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896B6D1-90D3-48D2-6D74-7F6C9B94714D}"/>
                  </a:ext>
                </a:extLst>
              </p:cNvPr>
              <p:cNvSpPr/>
              <p:nvPr/>
            </p:nvSpPr>
            <p:spPr>
              <a:xfrm>
                <a:off x="5965759" y="260277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A5F7080C-A596-C4F0-E043-24AD8F0B3C2D}"/>
              </a:ext>
            </a:extLst>
          </p:cNvPr>
          <p:cNvSpPr/>
          <p:nvPr/>
        </p:nvSpPr>
        <p:spPr>
          <a:xfrm>
            <a:off x="4685746" y="3064908"/>
            <a:ext cx="1101265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2DC6217-0837-31E4-488C-9EB832E938DC}"/>
              </a:ext>
            </a:extLst>
          </p:cNvPr>
          <p:cNvGrpSpPr/>
          <p:nvPr/>
        </p:nvGrpSpPr>
        <p:grpSpPr>
          <a:xfrm>
            <a:off x="1714154" y="4363325"/>
            <a:ext cx="5521680" cy="812752"/>
            <a:chOff x="1940538" y="2569870"/>
            <a:chExt cx="5521680" cy="81275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2A0468-764B-E595-1C3E-DE2FD2CEFEC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F2CD948-469C-F648-8959-2309393C6DD0}"/>
                </a:ext>
              </a:extLst>
            </p:cNvPr>
            <p:cNvGrpSpPr/>
            <p:nvPr/>
          </p:nvGrpSpPr>
          <p:grpSpPr>
            <a:xfrm>
              <a:off x="3642654" y="2569870"/>
              <a:ext cx="3819564" cy="812752"/>
              <a:chOff x="3642654" y="2569870"/>
              <a:chExt cx="3819564" cy="81275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3B1A333-36CC-7AE9-A79B-8169E350B15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5E8381B-CF2B-97C3-66F9-2A2981D50CBE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124B658-DD2E-A3B8-7F76-49692101FD4C}"/>
                  </a:ext>
                </a:extLst>
              </p:cNvPr>
              <p:cNvSpPr/>
              <p:nvPr/>
            </p:nvSpPr>
            <p:spPr>
              <a:xfrm>
                <a:off x="6007713" y="2569870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 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CE7A41E3-91E9-B9F9-778B-B406D869D657}"/>
              </a:ext>
            </a:extLst>
          </p:cNvPr>
          <p:cNvSpPr/>
          <p:nvPr/>
        </p:nvSpPr>
        <p:spPr>
          <a:xfrm>
            <a:off x="3045442" y="4417738"/>
            <a:ext cx="94150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1A72D1-A644-A3B3-2231-AA3E0413786C}"/>
              </a:ext>
            </a:extLst>
          </p:cNvPr>
          <p:cNvGrpSpPr/>
          <p:nvPr/>
        </p:nvGrpSpPr>
        <p:grpSpPr>
          <a:xfrm>
            <a:off x="1757937" y="5634722"/>
            <a:ext cx="5477897" cy="801008"/>
            <a:chOff x="1940538" y="2581614"/>
            <a:chExt cx="5477897" cy="80100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167963E-73E6-DFC1-3E85-F685F3980A15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22C7E58-EEF0-F408-FD7C-9880FCD3D537}"/>
                </a:ext>
              </a:extLst>
            </p:cNvPr>
            <p:cNvGrpSpPr/>
            <p:nvPr/>
          </p:nvGrpSpPr>
          <p:grpSpPr>
            <a:xfrm>
              <a:off x="3642654" y="2581614"/>
              <a:ext cx="3775781" cy="801008"/>
              <a:chOff x="3642654" y="2581614"/>
              <a:chExt cx="3775781" cy="8010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60C19EB-A404-C978-5787-492ED272FDF4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642A38-2724-DB49-8767-0DD766E1BA7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2BA0C9-66EA-CCBF-5837-05AC42CEF4E9}"/>
                  </a:ext>
                </a:extLst>
              </p:cNvPr>
              <p:cNvSpPr/>
              <p:nvPr/>
            </p:nvSpPr>
            <p:spPr>
              <a:xfrm>
                <a:off x="5963930" y="2581614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20</a:t>
                </a:r>
              </a:p>
            </p:txBody>
          </p:sp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15DC9A31-55B7-D00A-94E0-7D6B714B9DDC}"/>
              </a:ext>
            </a:extLst>
          </p:cNvPr>
          <p:cNvSpPr/>
          <p:nvPr/>
        </p:nvSpPr>
        <p:spPr>
          <a:xfrm>
            <a:off x="3002541" y="5672952"/>
            <a:ext cx="102730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63DF85-2165-8765-FEF8-2245D13976F1}"/>
              </a:ext>
            </a:extLst>
          </p:cNvPr>
          <p:cNvSpPr/>
          <p:nvPr/>
        </p:nvSpPr>
        <p:spPr>
          <a:xfrm>
            <a:off x="2032079" y="189758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9AD6774-9D50-7C49-62CE-0477EED7B072}"/>
              </a:ext>
            </a:extLst>
          </p:cNvPr>
          <p:cNvSpPr/>
          <p:nvPr/>
        </p:nvSpPr>
        <p:spPr>
          <a:xfrm>
            <a:off x="2032079" y="318032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0BAA3D-3AE5-2647-CD7B-E99335797A23}"/>
              </a:ext>
            </a:extLst>
          </p:cNvPr>
          <p:cNvSpPr/>
          <p:nvPr/>
        </p:nvSpPr>
        <p:spPr>
          <a:xfrm>
            <a:off x="2032079" y="446306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49CEE1-EC45-8F70-116F-4EC173E1EDE7}"/>
              </a:ext>
            </a:extLst>
          </p:cNvPr>
          <p:cNvSpPr/>
          <p:nvPr/>
        </p:nvSpPr>
        <p:spPr>
          <a:xfrm>
            <a:off x="2032079" y="5745810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73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7914" y="5776516"/>
            <a:ext cx="4291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989246" y="119005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two missing parts. </a:t>
            </a:r>
          </a:p>
          <a:p>
            <a:pPr algn="ctr"/>
            <a:r>
              <a:rPr lang="en-US" sz="4000" dirty="0"/>
              <a:t>One part could be 9.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AC7284-7CE5-A607-B5BB-C6573FEA0295}"/>
              </a:ext>
            </a:extLst>
          </p:cNvPr>
          <p:cNvGrpSpPr/>
          <p:nvPr/>
        </p:nvGrpSpPr>
        <p:grpSpPr>
          <a:xfrm>
            <a:off x="3496660" y="2960780"/>
            <a:ext cx="3156014" cy="2305811"/>
            <a:chOff x="3213366" y="3873666"/>
            <a:chExt cx="3156014" cy="2305811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8BEE1BB-C1CE-69F5-6052-4C375FFAC8FC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4A738229-A9EA-B7BC-8F87-CE6E9DAC964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B86F16-9749-EAA0-86D9-3BE774BB31A4}"/>
                </a:ext>
              </a:extLst>
            </p:cNvPr>
            <p:cNvCxnSpPr>
              <a:cxnSpLocks/>
              <a:stCxn id="36" idx="0"/>
              <a:endCxn id="39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68F6E159-3FDC-E3F0-A744-B93C6D9C61BA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D36C47-4A0B-4352-9A8E-93D19D7A8519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7394A7-F952-746F-D260-5F6A95208435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6FAE90-3BD9-1558-5D10-345AFDCDF338}"/>
                </a:ext>
              </a:extLst>
            </p:cNvPr>
            <p:cNvCxnSpPr>
              <a:cxnSpLocks/>
              <a:stCxn id="39" idx="5"/>
              <a:endCxn id="3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26CDAA-010E-8996-5A90-97387E2FA096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E786BB-A7D6-9741-8992-DC84AF1B54F9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</TotalTime>
  <Words>126</Words>
  <Application>Microsoft Office PowerPoint</Application>
  <PresentationFormat>On-screen Show (4:3)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2026-04-29T08:54:33Z</dcterms:modified>
  <cp:category/>
</cp:coreProperties>
</file>