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8" r:id="rId3"/>
    <p:sldId id="327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9C4BB-25C3-CDCE-A1B2-D9F9880F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05913-A0F3-8168-3E66-9900A9B73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FECF8-BAFC-91FB-D95E-3C717C9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53E08-5966-8D95-0D98-10053A9DC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8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B6CA-C0C9-A8CF-6CC6-DD1509211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3586" y="3060582"/>
            <a:ext cx="3948312" cy="304706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4034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6A60D-A5E2-3539-0B27-6DE18F6B60DD}"/>
              </a:ext>
            </a:extLst>
          </p:cNvPr>
          <p:cNvSpPr txBox="1"/>
          <p:nvPr/>
        </p:nvSpPr>
        <p:spPr>
          <a:xfrm>
            <a:off x="1946789" y="1420172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D76FA-ECBC-8D05-9F6B-E6A0DE95F21C}"/>
              </a:ext>
            </a:extLst>
          </p:cNvPr>
          <p:cNvSpPr/>
          <p:nvPr/>
        </p:nvSpPr>
        <p:spPr>
          <a:xfrm>
            <a:off x="3559629" y="38571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7AE4F-99DE-773F-227E-8FF55970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FB44F59C-B8DC-AA91-DC5E-55EAB6C40931}"/>
              </a:ext>
            </a:extLst>
          </p:cNvPr>
          <p:cNvGrpSpPr/>
          <p:nvPr/>
        </p:nvGrpSpPr>
        <p:grpSpPr>
          <a:xfrm>
            <a:off x="1628161" y="332993"/>
            <a:ext cx="5262923" cy="779238"/>
            <a:chOff x="1940538" y="2598945"/>
            <a:chExt cx="5262923" cy="7792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D90B22-8A11-15CE-C6A9-BD91EF02951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0AB104F-BE8E-14B7-33C1-077B09A6EB8A}"/>
                </a:ext>
              </a:extLst>
            </p:cNvPr>
            <p:cNvGrpSpPr/>
            <p:nvPr/>
          </p:nvGrpSpPr>
          <p:grpSpPr>
            <a:xfrm>
              <a:off x="3496165" y="2598945"/>
              <a:ext cx="3707296" cy="775618"/>
              <a:chOff x="3496165" y="2598945"/>
              <a:chExt cx="3707296" cy="77561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CA8490-E327-85AA-3806-97AE1F0E7FAB}"/>
                  </a:ext>
                </a:extLst>
              </p:cNvPr>
              <p:cNvSpPr/>
              <p:nvPr/>
            </p:nvSpPr>
            <p:spPr>
              <a:xfrm>
                <a:off x="3496165" y="2609197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E8C048-8E18-DF60-8310-7D45AE0E041B}"/>
                  </a:ext>
                </a:extLst>
              </p:cNvPr>
              <p:cNvSpPr/>
              <p:nvPr/>
            </p:nvSpPr>
            <p:spPr>
              <a:xfrm>
                <a:off x="4142674" y="259894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A07009-2CD0-7975-F61E-523E2CD7DE01}"/>
                  </a:ext>
                </a:extLst>
              </p:cNvPr>
              <p:cNvSpPr/>
              <p:nvPr/>
            </p:nvSpPr>
            <p:spPr>
              <a:xfrm>
                <a:off x="5748956" y="261281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5023AC-F6DB-9B4B-6E1B-96E079160B7E}"/>
              </a:ext>
            </a:extLst>
          </p:cNvPr>
          <p:cNvSpPr txBox="1"/>
          <p:nvPr/>
        </p:nvSpPr>
        <p:spPr>
          <a:xfrm>
            <a:off x="369631" y="1792735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____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B3AF83-18A0-3983-427D-AF074826C47B}"/>
              </a:ext>
            </a:extLst>
          </p:cNvPr>
          <p:cNvGrpSpPr/>
          <p:nvPr/>
        </p:nvGrpSpPr>
        <p:grpSpPr>
          <a:xfrm>
            <a:off x="-50039" y="3821562"/>
            <a:ext cx="3137399" cy="2301526"/>
            <a:chOff x="3231981" y="3873666"/>
            <a:chExt cx="3137399" cy="2301526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4CBC4B6-4286-AA48-8471-E67EBE421381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20EE91D-0134-E378-A216-8CF216C04DA5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1E4226-0311-62CB-70BA-A462FE249557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D13FA39-2E68-A669-298E-67B2F9A10C00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C3DA2-B2BC-23E5-C65E-270D9CE12325}"/>
                </a:ext>
              </a:extLst>
            </p:cNvPr>
            <p:cNvSpPr/>
            <p:nvPr/>
          </p:nvSpPr>
          <p:spPr>
            <a:xfrm>
              <a:off x="4049774" y="3920757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607289-370F-2B61-B5D3-E070E074EC4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D60EEA-34C1-4FB5-35FB-5F2DFBDC168F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508082-9E8A-A103-7B8A-2B0BB2B73131}"/>
                </a:ext>
              </a:extLst>
            </p:cNvPr>
            <p:cNvSpPr/>
            <p:nvPr/>
          </p:nvSpPr>
          <p:spPr>
            <a:xfrm>
              <a:off x="3308211" y="525614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79BFA-C716-AB0A-C257-3353240122B7}"/>
                </a:ext>
              </a:extLst>
            </p:cNvPr>
            <p:cNvSpPr/>
            <p:nvPr/>
          </p:nvSpPr>
          <p:spPr>
            <a:xfrm>
              <a:off x="4930313" y="5230964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86EF3AC-2AB8-5FA8-40BD-40B67FC6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0911ACF-4C12-0C81-8218-BA44A6607E11}"/>
              </a:ext>
            </a:extLst>
          </p:cNvPr>
          <p:cNvSpPr/>
          <p:nvPr/>
        </p:nvSpPr>
        <p:spPr>
          <a:xfrm>
            <a:off x="291769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965023-D1DD-095D-FD65-1DD69AB9EA57}"/>
              </a:ext>
            </a:extLst>
          </p:cNvPr>
          <p:cNvSpPr/>
          <p:nvPr/>
        </p:nvSpPr>
        <p:spPr>
          <a:xfrm>
            <a:off x="4771800" y="187343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532303-10EE-6FFD-8223-F2D7D8BD0373}"/>
              </a:ext>
            </a:extLst>
          </p:cNvPr>
          <p:cNvSpPr/>
          <p:nvPr/>
        </p:nvSpPr>
        <p:spPr>
          <a:xfrm>
            <a:off x="536793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20FA25-2283-35BC-440C-4B1E8C5F68FA}"/>
              </a:ext>
            </a:extLst>
          </p:cNvPr>
          <p:cNvSpPr/>
          <p:nvPr/>
        </p:nvSpPr>
        <p:spPr>
          <a:xfrm>
            <a:off x="4495076" y="340232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EF62B8-236F-402B-8774-CB5CD3F5A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60" y="3790434"/>
            <a:ext cx="6046998" cy="231175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0EE8A73-1C3A-04A6-1360-92ABE7B5A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628161" y="340233"/>
            <a:ext cx="5262923" cy="823393"/>
            <a:chOff x="1940538" y="2606185"/>
            <a:chExt cx="5262923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496165" y="2606185"/>
              <a:ext cx="3707296" cy="823393"/>
              <a:chOff x="3496165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496165" y="2609197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5AEEBA-0B24-9AC6-C91A-A93BEE8567F8}"/>
              </a:ext>
            </a:extLst>
          </p:cNvPr>
          <p:cNvSpPr txBox="1"/>
          <p:nvPr/>
        </p:nvSpPr>
        <p:spPr>
          <a:xfrm>
            <a:off x="369631" y="1792735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____ and 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3A20C9-69E3-342B-706A-BEEE31CD1C25}"/>
              </a:ext>
            </a:extLst>
          </p:cNvPr>
          <p:cNvGrpSpPr/>
          <p:nvPr/>
        </p:nvGrpSpPr>
        <p:grpSpPr>
          <a:xfrm>
            <a:off x="-50039" y="3821562"/>
            <a:ext cx="3137399" cy="2301526"/>
            <a:chOff x="3231981" y="3873666"/>
            <a:chExt cx="3137399" cy="2301526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266C2A7-1D3C-5451-4ABC-0AD42538A92A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3E0CC3D-124A-CEDA-8633-95397295F6F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38D173-BB06-5F4A-367B-4949B88103EE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AE07567-0118-43E4-0BB9-065FAE35803F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A87F13-E14F-C883-F76F-EC4594BDDAD1}"/>
                </a:ext>
              </a:extLst>
            </p:cNvPr>
            <p:cNvSpPr/>
            <p:nvPr/>
          </p:nvSpPr>
          <p:spPr>
            <a:xfrm>
              <a:off x="4049774" y="3920757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C9DB7A-C75D-B92C-8E7B-2784EED371E8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A11B68-FD92-C0E1-464C-0A73D7727E0A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3F4772-C80A-DB11-3A88-9305EC0FDDD2}"/>
                </a:ext>
              </a:extLst>
            </p:cNvPr>
            <p:cNvSpPr/>
            <p:nvPr/>
          </p:nvSpPr>
          <p:spPr>
            <a:xfrm>
              <a:off x="3308211" y="525614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37C0FE-B772-7B8F-C262-017B3ED95A6B}"/>
                </a:ext>
              </a:extLst>
            </p:cNvPr>
            <p:cNvSpPr/>
            <p:nvPr/>
          </p:nvSpPr>
          <p:spPr>
            <a:xfrm>
              <a:off x="4930313" y="5230964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1229A37-0235-E002-C073-8F0973AD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5B7635-430A-D5EF-BCE2-0B58CC86C87F}"/>
              </a:ext>
            </a:extLst>
          </p:cNvPr>
          <p:cNvSpPr/>
          <p:nvPr/>
        </p:nvSpPr>
        <p:spPr>
          <a:xfrm>
            <a:off x="291769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9E0B6D-DAA8-CC8F-4516-67A7CBF2FBA8}"/>
              </a:ext>
            </a:extLst>
          </p:cNvPr>
          <p:cNvSpPr/>
          <p:nvPr/>
        </p:nvSpPr>
        <p:spPr>
          <a:xfrm>
            <a:off x="4771800" y="187343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576650-3EDD-BFE9-EB93-991D3C26EDBE}"/>
              </a:ext>
            </a:extLst>
          </p:cNvPr>
          <p:cNvSpPr/>
          <p:nvPr/>
        </p:nvSpPr>
        <p:spPr>
          <a:xfrm>
            <a:off x="5355121" y="269033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75EDDC-4ED1-01EC-601E-67BE94625815}"/>
              </a:ext>
            </a:extLst>
          </p:cNvPr>
          <p:cNvSpPr/>
          <p:nvPr/>
        </p:nvSpPr>
        <p:spPr>
          <a:xfrm>
            <a:off x="4553310" y="34023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EC601D-1335-9C97-0CEB-027B291C1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717" y="3638647"/>
            <a:ext cx="5846576" cy="265798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13828"/>
            <a:chOff x="1940538" y="2606185"/>
            <a:chExt cx="5409412" cy="81382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13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13828"/>
              <a:chOff x="3642654" y="2606185"/>
              <a:chExt cx="3707296" cy="81382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895445" y="265826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 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601319" y="193314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96664"/>
            <a:ext cx="5424278" cy="776726"/>
            <a:chOff x="1940538" y="2606185"/>
            <a:chExt cx="5424278" cy="77672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776726"/>
              <a:chOff x="3642654" y="2606185"/>
              <a:chExt cx="3722162" cy="77672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910311" y="2621164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01318" y="324197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74877"/>
            <a:ext cx="5424278" cy="823393"/>
            <a:chOff x="1940538" y="2606185"/>
            <a:chExt cx="5424278" cy="8233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606185"/>
              <a:ext cx="3722162" cy="823393"/>
              <a:chOff x="3642654" y="2606185"/>
              <a:chExt cx="3722162" cy="823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910311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2816092" y="4480610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37164"/>
            <a:ext cx="5424278" cy="792362"/>
            <a:chOff x="1940538" y="2590260"/>
            <a:chExt cx="5424278" cy="79236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590260"/>
              <a:ext cx="3722162" cy="792362"/>
              <a:chOff x="3642654" y="2590260"/>
              <a:chExt cx="3722162" cy="79236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910311" y="259026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816092" y="5761955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050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330259" y="4980662"/>
            <a:ext cx="5488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is 0.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262923" cy="823393"/>
            <a:chOff x="1940538" y="2606185"/>
            <a:chExt cx="5262923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467779" y="2606185"/>
              <a:ext cx="3735682" cy="823393"/>
              <a:chOff x="3467779" y="2606185"/>
              <a:chExt cx="3735682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467779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</TotalTime>
  <Words>136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2026-04-29T08:45:47Z</dcterms:modified>
  <cp:category/>
</cp:coreProperties>
</file>