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3" r:id="rId2"/>
    <p:sldId id="324" r:id="rId3"/>
    <p:sldId id="328" r:id="rId4"/>
    <p:sldId id="32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0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90EB21-C6C3-3078-35E6-C1FE4428E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F2B54F-068E-D9C7-B9E4-0C04CE1FDC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922C79-4FB3-B1F8-AA6F-B76561B12F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52FFC-CC10-73DB-4641-BF9BB37728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616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9C4BB-25C3-CDCE-A1B2-D9F9880F4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505913-A0F3-8168-3E66-9900A9B73C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AFECF8-BAFC-91FB-D95E-3C717C99AD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53E08-5966-8D95-0D98-10053A9DC3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084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2528985" y="259779"/>
            <a:ext cx="48143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4: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Assess &amp; Review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94E9675-8558-D08D-C660-F8AC7FCBE9E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339" y="2400125"/>
            <a:ext cx="3519172" cy="320795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4005943" y="6329962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D51612-D73D-93ED-3C4F-496532CF4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E20DE6AB-F760-98C2-A63A-EC542DC8A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B4D8A2B3-DD32-D88A-AD28-209D863F844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8422" y="1537705"/>
            <a:ext cx="1807426" cy="1394862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B9AB8530-298E-DF74-5D93-DA7F7407EDEC}"/>
              </a:ext>
            </a:extLst>
          </p:cNvPr>
          <p:cNvGrpSpPr/>
          <p:nvPr/>
        </p:nvGrpSpPr>
        <p:grpSpPr>
          <a:xfrm>
            <a:off x="913225" y="96698"/>
            <a:ext cx="8775292" cy="2282147"/>
            <a:chOff x="950879" y="49937"/>
            <a:chExt cx="8775292" cy="2282147"/>
          </a:xfrm>
        </p:grpSpPr>
        <p:sp>
          <p:nvSpPr>
            <p:cNvPr id="34" name="Speech Bubble: Rectangle with Corners Rounded 33">
              <a:extLst>
                <a:ext uri="{FF2B5EF4-FFF2-40B4-BE49-F238E27FC236}">
                  <a16:creationId xmlns:a16="http://schemas.microsoft.com/office/drawing/2014/main" id="{1F146BF4-D062-489A-4B04-5F9E72D82CED}"/>
                </a:ext>
              </a:extLst>
            </p:cNvPr>
            <p:cNvSpPr/>
            <p:nvPr/>
          </p:nvSpPr>
          <p:spPr>
            <a:xfrm>
              <a:off x="2045848" y="49937"/>
              <a:ext cx="6646606" cy="2282147"/>
            </a:xfrm>
            <a:prstGeom prst="wedgeRoundRectCallout">
              <a:avLst>
                <a:gd name="adj1" fmla="val -64620"/>
                <a:gd name="adj2" fmla="val 470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F12F7ED-EE77-99D8-37B9-AFCAFC1DE264}"/>
                </a:ext>
              </a:extLst>
            </p:cNvPr>
            <p:cNvSpPr txBox="1"/>
            <p:nvPr/>
          </p:nvSpPr>
          <p:spPr>
            <a:xfrm>
              <a:off x="950879" y="720490"/>
              <a:ext cx="877529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/>
                <a:t>The whole is 20</a:t>
              </a:r>
              <a:endParaRPr lang="en-US" sz="5400" dirty="0">
                <a:ln w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4A1D6CB-2E26-A575-6871-58AA88479ACF}"/>
              </a:ext>
            </a:extLst>
          </p:cNvPr>
          <p:cNvGrpSpPr/>
          <p:nvPr/>
        </p:nvGrpSpPr>
        <p:grpSpPr>
          <a:xfrm>
            <a:off x="1940538" y="2606185"/>
            <a:ext cx="5409412" cy="785909"/>
            <a:chOff x="1940538" y="2606185"/>
            <a:chExt cx="5409412" cy="78590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CB5058E-2477-F6CA-2DFC-59ADB579C0C1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17</a:t>
              </a: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9B01849-B9AA-8E3D-5C75-F52D47815DE0}"/>
                </a:ext>
              </a:extLst>
            </p:cNvPr>
            <p:cNvGrpSpPr/>
            <p:nvPr/>
          </p:nvGrpSpPr>
          <p:grpSpPr>
            <a:xfrm>
              <a:off x="3642654" y="2606185"/>
              <a:ext cx="3707296" cy="785909"/>
              <a:chOff x="3642654" y="2606185"/>
              <a:chExt cx="3707296" cy="785909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D233DB6-6A97-99E1-402D-73D6A03712D4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D67B305-2734-83CC-048C-913A3575B41D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6E39F26-F78B-E7D3-140D-CE7F91B8D021}"/>
                  </a:ext>
                </a:extLst>
              </p:cNvPr>
              <p:cNvSpPr/>
              <p:nvPr/>
            </p:nvSpPr>
            <p:spPr>
              <a:xfrm>
                <a:off x="5895445" y="2630347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20</a:t>
                </a:r>
              </a:p>
            </p:txBody>
          </p:sp>
        </p:grp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D5FF573-7D18-6219-DED4-C026A804BBC7}"/>
              </a:ext>
            </a:extLst>
          </p:cNvPr>
          <p:cNvGrpSpPr/>
          <p:nvPr/>
        </p:nvGrpSpPr>
        <p:grpSpPr>
          <a:xfrm>
            <a:off x="913225" y="108278"/>
            <a:ext cx="8775292" cy="2282147"/>
            <a:chOff x="950879" y="49937"/>
            <a:chExt cx="8775292" cy="2282147"/>
          </a:xfrm>
        </p:grpSpPr>
        <p:sp>
          <p:nvSpPr>
            <p:cNvPr id="74" name="Speech Bubble: Rectangle with Corners Rounded 73">
              <a:extLst>
                <a:ext uri="{FF2B5EF4-FFF2-40B4-BE49-F238E27FC236}">
                  <a16:creationId xmlns:a16="http://schemas.microsoft.com/office/drawing/2014/main" id="{0F5CD281-33C9-B81A-81E3-CB0240A2928D}"/>
                </a:ext>
              </a:extLst>
            </p:cNvPr>
            <p:cNvSpPr/>
            <p:nvPr/>
          </p:nvSpPr>
          <p:spPr>
            <a:xfrm>
              <a:off x="2045848" y="49937"/>
              <a:ext cx="6646606" cy="2282147"/>
            </a:xfrm>
            <a:prstGeom prst="wedgeRoundRectCallout">
              <a:avLst>
                <a:gd name="adj1" fmla="val -64620"/>
                <a:gd name="adj2" fmla="val 470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FDCB0B6-D04E-744D-FF9F-091EA4A68424}"/>
                </a:ext>
              </a:extLst>
            </p:cNvPr>
            <p:cNvSpPr txBox="1"/>
            <p:nvPr/>
          </p:nvSpPr>
          <p:spPr>
            <a:xfrm>
              <a:off x="950879" y="720490"/>
              <a:ext cx="877529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/>
                <a:t>17 is a part</a:t>
              </a:r>
              <a:endParaRPr lang="en-US" sz="5400" dirty="0">
                <a:ln w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B4041F4-8931-378F-0D6F-B2FFEBA86A98}"/>
              </a:ext>
            </a:extLst>
          </p:cNvPr>
          <p:cNvGrpSpPr/>
          <p:nvPr/>
        </p:nvGrpSpPr>
        <p:grpSpPr>
          <a:xfrm>
            <a:off x="911214" y="102488"/>
            <a:ext cx="8775292" cy="2282147"/>
            <a:chOff x="1158114" y="174287"/>
            <a:chExt cx="8775292" cy="2282147"/>
          </a:xfrm>
        </p:grpSpPr>
        <p:sp>
          <p:nvSpPr>
            <p:cNvPr id="77" name="Speech Bubble: Rectangle with Corners Rounded 76">
              <a:extLst>
                <a:ext uri="{FF2B5EF4-FFF2-40B4-BE49-F238E27FC236}">
                  <a16:creationId xmlns:a16="http://schemas.microsoft.com/office/drawing/2014/main" id="{F43790ED-A69A-543B-D654-20E481B6EB78}"/>
                </a:ext>
              </a:extLst>
            </p:cNvPr>
            <p:cNvSpPr/>
            <p:nvPr/>
          </p:nvSpPr>
          <p:spPr>
            <a:xfrm>
              <a:off x="2253083" y="174287"/>
              <a:ext cx="6646606" cy="2282147"/>
            </a:xfrm>
            <a:prstGeom prst="wedgeRoundRectCallout">
              <a:avLst>
                <a:gd name="adj1" fmla="val -64620"/>
                <a:gd name="adj2" fmla="val 470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0E51704E-9624-CA31-B0A5-F8EACFC031BF}"/>
                </a:ext>
              </a:extLst>
            </p:cNvPr>
            <p:cNvSpPr txBox="1"/>
            <p:nvPr/>
          </p:nvSpPr>
          <p:spPr>
            <a:xfrm>
              <a:off x="1158114" y="844840"/>
              <a:ext cx="877529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/>
                <a:t>The other part is 3</a:t>
              </a:r>
              <a:endParaRPr lang="en-US" sz="5400" dirty="0">
                <a:ln w="0"/>
              </a:endParaRPr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1AF1F4C1-A7C4-C42A-B3F1-0018E4DE969F}"/>
              </a:ext>
            </a:extLst>
          </p:cNvPr>
          <p:cNvSpPr/>
          <p:nvPr/>
        </p:nvSpPr>
        <p:spPr>
          <a:xfrm>
            <a:off x="5191604" y="2613826"/>
            <a:ext cx="558800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709D5673-358F-CB06-1E4C-7FAA26CC1BBB}"/>
              </a:ext>
            </a:extLst>
          </p:cNvPr>
          <p:cNvGrpSpPr/>
          <p:nvPr/>
        </p:nvGrpSpPr>
        <p:grpSpPr>
          <a:xfrm>
            <a:off x="911214" y="90158"/>
            <a:ext cx="8775292" cy="2282147"/>
            <a:chOff x="1158114" y="174287"/>
            <a:chExt cx="8775292" cy="2282147"/>
          </a:xfrm>
        </p:grpSpPr>
        <p:sp>
          <p:nvSpPr>
            <p:cNvPr id="84" name="Speech Bubble: Rectangle with Corners Rounded 83">
              <a:extLst>
                <a:ext uri="{FF2B5EF4-FFF2-40B4-BE49-F238E27FC236}">
                  <a16:creationId xmlns:a16="http://schemas.microsoft.com/office/drawing/2014/main" id="{F54DA313-BB2D-D08B-A484-F8B6565DC152}"/>
                </a:ext>
              </a:extLst>
            </p:cNvPr>
            <p:cNvSpPr/>
            <p:nvPr/>
          </p:nvSpPr>
          <p:spPr>
            <a:xfrm>
              <a:off x="2253083" y="174287"/>
              <a:ext cx="6646606" cy="2282147"/>
            </a:xfrm>
            <a:prstGeom prst="wedgeRoundRectCallout">
              <a:avLst>
                <a:gd name="adj1" fmla="val -64620"/>
                <a:gd name="adj2" fmla="val 470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0513B842-BD8B-2C66-34B3-4AF6CA6FFC9A}"/>
                </a:ext>
              </a:extLst>
            </p:cNvPr>
            <p:cNvSpPr txBox="1"/>
            <p:nvPr/>
          </p:nvSpPr>
          <p:spPr>
            <a:xfrm>
              <a:off x="1158114" y="373282"/>
              <a:ext cx="8775292" cy="17543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/>
                <a:t>So,</a:t>
              </a:r>
            </a:p>
            <a:p>
              <a:pPr algn="ctr"/>
              <a:r>
                <a:rPr lang="en-US" sz="5400" dirty="0">
                  <a:ln w="0"/>
                </a:rPr>
                <a:t>? = 3</a:t>
              </a:r>
            </a:p>
          </p:txBody>
        </p:sp>
      </p:grpSp>
      <p:pic>
        <p:nvPicPr>
          <p:cNvPr id="86" name="Picture 85">
            <a:extLst>
              <a:ext uri="{FF2B5EF4-FFF2-40B4-BE49-F238E27FC236}">
                <a16:creationId xmlns:a16="http://schemas.microsoft.com/office/drawing/2014/main" id="{EB369527-08F9-78E4-1377-24F58ED311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FCA1B17-8465-D232-6E0B-DF6AC10FE2B2}"/>
              </a:ext>
            </a:extLst>
          </p:cNvPr>
          <p:cNvGrpSpPr/>
          <p:nvPr/>
        </p:nvGrpSpPr>
        <p:grpSpPr>
          <a:xfrm>
            <a:off x="555464" y="4522561"/>
            <a:ext cx="7989522" cy="1264547"/>
            <a:chOff x="703720" y="1990263"/>
            <a:chExt cx="7989522" cy="126454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89BCCFD-8DB0-8E52-B1B0-09725FC6B45E}"/>
                </a:ext>
              </a:extLst>
            </p:cNvPr>
            <p:cNvGrpSpPr/>
            <p:nvPr/>
          </p:nvGrpSpPr>
          <p:grpSpPr>
            <a:xfrm>
              <a:off x="703720" y="1990263"/>
              <a:ext cx="7989522" cy="1261185"/>
              <a:chOff x="1047153" y="1396155"/>
              <a:chExt cx="7989522" cy="1261185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056B67E8-4122-6FFB-2C56-BFF5C26EDA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49460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F0B9F98C-DD54-5617-B324-93BE38EBC9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65384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BF740007-A1F0-1B51-2D00-BD2C3EA7C9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4175" y="1396155"/>
                <a:ext cx="718423" cy="1260812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5E18A721-0433-F048-D3B5-836598D4A2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18252" y="1396155"/>
                <a:ext cx="718423" cy="1260812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73E7A220-A944-7F4B-544A-3D87497FBD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18534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C92ED538-0FFA-D51B-9A67-E767D4344D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02823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C0DB6BC3-B2A7-AF3C-650F-8D544405AE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87113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261D326E-7CC0-D74C-0ACA-083B174151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68376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4FD4B7FD-79B2-14E8-2B5C-4FF209A886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52665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DF82E312-DDEA-B107-B7E0-79377F797B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36955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205CF839-38E9-A3F4-4979-3202D912EA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97311" y="1396155"/>
                <a:ext cx="718636" cy="1261183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07887E26-EB4E-91FF-72B2-0FCAA526F7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81600" y="1396155"/>
                <a:ext cx="718636" cy="1261183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553707B6-2D7D-48AC-2F1B-B6BD9521B9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65890" y="1396155"/>
                <a:ext cx="718636" cy="1261183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A0E6B03A-C912-F56B-BE94-B54EF89451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7153" y="1396155"/>
                <a:ext cx="718636" cy="1261182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2F407256-57DE-6EAE-56A9-82133C12F8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1442" y="1396155"/>
                <a:ext cx="718636" cy="1261182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18FA097D-8A72-D5E2-007A-A9753280BB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15732" y="1396155"/>
                <a:ext cx="718636" cy="1261182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45B7D91D-D5E5-70F8-4AE7-D1630DF217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97627" y="1396155"/>
                <a:ext cx="718636" cy="1261180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C49C66E2-8177-C178-C300-B76B17B5AF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49998" y="1396155"/>
                <a:ext cx="718636" cy="1261175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E11BCE3C-0F4D-3B43-C381-94469A504B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16048" y="1396155"/>
                <a:ext cx="718636" cy="1261175"/>
              </a:xfrm>
              <a:prstGeom prst="rect">
                <a:avLst/>
              </a:prstGeom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3C0A2808-E6FF-16E1-B6B0-F42DEF90E5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30088" y="1396155"/>
                <a:ext cx="718636" cy="1261177"/>
              </a:xfrm>
              <a:prstGeom prst="rect">
                <a:avLst/>
              </a:prstGeom>
            </p:spPr>
          </p:pic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038D925-3706-C515-8A09-35B8999CE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05602" y="1993998"/>
              <a:ext cx="718423" cy="1260812"/>
            </a:xfrm>
            <a:prstGeom prst="rect">
              <a:avLst/>
            </a:prstGeom>
          </p:spPr>
        </p:pic>
      </p:grpSp>
      <p:sp>
        <p:nvSpPr>
          <p:cNvPr id="68" name="Left Brace 67">
            <a:extLst>
              <a:ext uri="{FF2B5EF4-FFF2-40B4-BE49-F238E27FC236}">
                <a16:creationId xmlns:a16="http://schemas.microsoft.com/office/drawing/2014/main" id="{6DDBB3EE-8490-A251-0EBD-A21FE65E0CC8}"/>
              </a:ext>
            </a:extLst>
          </p:cNvPr>
          <p:cNvSpPr/>
          <p:nvPr/>
        </p:nvSpPr>
        <p:spPr>
          <a:xfrm rot="5400000">
            <a:off x="4311196" y="761892"/>
            <a:ext cx="447367" cy="765985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3BBB4DB-F821-BD5B-FBD3-0F58AF0C11E1}"/>
              </a:ext>
            </a:extLst>
          </p:cNvPr>
          <p:cNvSpPr txBox="1"/>
          <p:nvPr/>
        </p:nvSpPr>
        <p:spPr>
          <a:xfrm>
            <a:off x="3016487" y="5778537"/>
            <a:ext cx="1891643" cy="6718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Part</a:t>
            </a:r>
          </a:p>
        </p:txBody>
      </p:sp>
      <p:sp>
        <p:nvSpPr>
          <p:cNvPr id="70" name="Left Brace 69">
            <a:extLst>
              <a:ext uri="{FF2B5EF4-FFF2-40B4-BE49-F238E27FC236}">
                <a16:creationId xmlns:a16="http://schemas.microsoft.com/office/drawing/2014/main" id="{C00E427E-DFFD-CA37-8666-264FC304B219}"/>
              </a:ext>
            </a:extLst>
          </p:cNvPr>
          <p:cNvSpPr/>
          <p:nvPr/>
        </p:nvSpPr>
        <p:spPr>
          <a:xfrm rot="16200000">
            <a:off x="3738441" y="2492042"/>
            <a:ext cx="447367" cy="650108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Left Brace 87">
            <a:extLst>
              <a:ext uri="{FF2B5EF4-FFF2-40B4-BE49-F238E27FC236}">
                <a16:creationId xmlns:a16="http://schemas.microsoft.com/office/drawing/2014/main" id="{8AA4C876-A841-5A5E-079B-9DDABDBCF5DC}"/>
              </a:ext>
            </a:extLst>
          </p:cNvPr>
          <p:cNvSpPr/>
          <p:nvPr/>
        </p:nvSpPr>
        <p:spPr>
          <a:xfrm rot="16200000">
            <a:off x="7565052" y="5171438"/>
            <a:ext cx="447367" cy="115214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0A339DC-90B7-99BD-F5F0-35F20F02FFAA}"/>
              </a:ext>
            </a:extLst>
          </p:cNvPr>
          <p:cNvSpPr txBox="1"/>
          <p:nvPr/>
        </p:nvSpPr>
        <p:spPr>
          <a:xfrm>
            <a:off x="3603515" y="3529726"/>
            <a:ext cx="1891643" cy="92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20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4989DC2-340B-B5EF-165E-333F9BC25265}"/>
              </a:ext>
            </a:extLst>
          </p:cNvPr>
          <p:cNvSpPr txBox="1"/>
          <p:nvPr/>
        </p:nvSpPr>
        <p:spPr>
          <a:xfrm>
            <a:off x="6759972" y="5764598"/>
            <a:ext cx="1891643" cy="6718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Part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2135EA2-B21F-C206-D6E6-99F34F14AA1B}"/>
              </a:ext>
            </a:extLst>
          </p:cNvPr>
          <p:cNvGrpSpPr/>
          <p:nvPr/>
        </p:nvGrpSpPr>
        <p:grpSpPr>
          <a:xfrm>
            <a:off x="568895" y="4525923"/>
            <a:ext cx="7986835" cy="1261185"/>
            <a:chOff x="182491" y="5320295"/>
            <a:chExt cx="7986835" cy="126118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9CF2B2C-5047-FA57-CFE2-522EC5F29C93}"/>
                </a:ext>
              </a:extLst>
            </p:cNvPr>
            <p:cNvGrpSpPr/>
            <p:nvPr/>
          </p:nvGrpSpPr>
          <p:grpSpPr>
            <a:xfrm>
              <a:off x="182491" y="5320295"/>
              <a:ext cx="7220943" cy="1261185"/>
              <a:chOff x="1047153" y="1396155"/>
              <a:chExt cx="7220943" cy="1261185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094229A9-ED33-82BF-C496-0ABEFF256D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49460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6FAE4244-62D6-78B8-F039-8CF663D38D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65384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8A678B0D-A01B-2CFA-7686-0F78BC091A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18534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A1F3A906-0E92-9E8F-98BB-3B0F4FA724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02823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B2510E62-D523-36E7-4225-0C4005E3BB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87113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E42A1CA4-2A77-DBB8-F209-15EDBCB50A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68376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05B2C3C-A0B6-C8ED-21A5-F790F945C0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52665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6F76A71C-CB82-96BE-27C1-90F49A40E1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36955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722B8087-FCD5-5985-AC58-47933284BB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97311" y="1396155"/>
                <a:ext cx="718636" cy="1261183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877C95D7-65E0-CC51-EA32-B37914B473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81600" y="1396155"/>
                <a:ext cx="718636" cy="1261183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354FAC51-2F00-72D9-B053-73C40601D4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65890" y="1396155"/>
                <a:ext cx="718636" cy="1261183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1DBAA2C5-ECC5-BEEE-9FEF-203375CEAE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7153" y="1396155"/>
                <a:ext cx="718636" cy="1261182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07EFB25B-5AE5-01A5-7D58-83465570CE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1442" y="1396155"/>
                <a:ext cx="718636" cy="1261182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20A8D82E-9C31-ED57-1915-3C7BD43B97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15732" y="1396155"/>
                <a:ext cx="718636" cy="1261182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6A7A847D-D7E7-7D21-4EE1-1FED317D7E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97627" y="1396155"/>
                <a:ext cx="718636" cy="1261180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383FBD24-D082-6A82-4B7E-7F7DFEB7C8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49998" y="1396155"/>
                <a:ext cx="718636" cy="1261175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D0CD710A-8654-6BB3-3202-27B4FA1AAB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16048" y="1396155"/>
                <a:ext cx="718636" cy="1261175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6FE6B36A-1A38-64EA-BE71-11C1D98665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30088" y="1396155"/>
                <a:ext cx="718636" cy="1261177"/>
              </a:xfrm>
              <a:prstGeom prst="rect">
                <a:avLst/>
              </a:prstGeom>
            </p:spPr>
          </p:pic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E4DFF9A-35B2-AE55-55F5-23100A290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67744" y="5320295"/>
              <a:ext cx="718636" cy="126118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26E75FA-FAA0-FD5B-8C74-F6001BAD22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50690" y="5320295"/>
              <a:ext cx="718636" cy="1261185"/>
            </a:xfrm>
            <a:prstGeom prst="rect">
              <a:avLst/>
            </a:prstGeom>
          </p:spPr>
        </p:pic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F234A222-2A5C-616D-4A6E-2C88A86682D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19117"/>
          <a:stretch>
            <a:fillRect/>
          </a:stretch>
        </p:blipFill>
        <p:spPr>
          <a:xfrm>
            <a:off x="3552310" y="5992098"/>
            <a:ext cx="790685" cy="523949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2CA19DD9-0B17-844E-604D-630AE614F2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99621" y="6007899"/>
            <a:ext cx="780676" cy="5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9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C7AE4F-99DE-773F-227E-8FF559703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>
            <a:extLst>
              <a:ext uri="{FF2B5EF4-FFF2-40B4-BE49-F238E27FC236}">
                <a16:creationId xmlns:a16="http://schemas.microsoft.com/office/drawing/2014/main" id="{FB44F59C-B8DC-AA91-DC5E-55EAB6C40931}"/>
              </a:ext>
            </a:extLst>
          </p:cNvPr>
          <p:cNvGrpSpPr/>
          <p:nvPr/>
        </p:nvGrpSpPr>
        <p:grpSpPr>
          <a:xfrm>
            <a:off x="1628161" y="332993"/>
            <a:ext cx="5262923" cy="779238"/>
            <a:chOff x="1940538" y="2598945"/>
            <a:chExt cx="5262923" cy="77923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5D90B22-8A11-15CE-C6A9-BD91EF029514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14</a:t>
              </a: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30AB104F-BE8E-14B7-33C1-077B09A6EB8A}"/>
                </a:ext>
              </a:extLst>
            </p:cNvPr>
            <p:cNvGrpSpPr/>
            <p:nvPr/>
          </p:nvGrpSpPr>
          <p:grpSpPr>
            <a:xfrm>
              <a:off x="3496165" y="2598945"/>
              <a:ext cx="3707296" cy="775618"/>
              <a:chOff x="3496165" y="2598945"/>
              <a:chExt cx="3707296" cy="775618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DCA8490-E327-85AA-3806-97AE1F0E7FAB}"/>
                  </a:ext>
                </a:extLst>
              </p:cNvPr>
              <p:cNvSpPr/>
              <p:nvPr/>
            </p:nvSpPr>
            <p:spPr>
              <a:xfrm>
                <a:off x="3496165" y="2609197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EE8C048-8E18-DF60-8310-7D45AE0E041B}"/>
                  </a:ext>
                </a:extLst>
              </p:cNvPr>
              <p:cNvSpPr/>
              <p:nvPr/>
            </p:nvSpPr>
            <p:spPr>
              <a:xfrm>
                <a:off x="4142674" y="259894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4A07009-2CD0-7975-F61E-523E2CD7DE01}"/>
                  </a:ext>
                </a:extLst>
              </p:cNvPr>
              <p:cNvSpPr/>
              <p:nvPr/>
            </p:nvSpPr>
            <p:spPr>
              <a:xfrm>
                <a:off x="5748956" y="2612816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20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25023AC-F6DB-9B4B-6E1B-96E079160B7E}"/>
              </a:ext>
            </a:extLst>
          </p:cNvPr>
          <p:cNvSpPr txBox="1"/>
          <p:nvPr/>
        </p:nvSpPr>
        <p:spPr>
          <a:xfrm>
            <a:off x="369631" y="1792735"/>
            <a:ext cx="8282755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600" dirty="0"/>
              <a:t>If the whole is ____ and   </a:t>
            </a:r>
            <a:r>
              <a:rPr lang="en-GB" sz="3600" u="sng" dirty="0"/>
              <a:t>___</a:t>
            </a:r>
            <a:r>
              <a:rPr lang="en-GB" sz="3600" dirty="0"/>
              <a:t> is a part, then the other part is </a:t>
            </a:r>
            <a:r>
              <a:rPr lang="en-GB" sz="3600" u="sng" dirty="0"/>
              <a:t>		</a:t>
            </a:r>
            <a:endParaRPr lang="en-GB" sz="36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2B3AF83-18A0-3983-427D-AF074826C47B}"/>
              </a:ext>
            </a:extLst>
          </p:cNvPr>
          <p:cNvGrpSpPr/>
          <p:nvPr/>
        </p:nvGrpSpPr>
        <p:grpSpPr>
          <a:xfrm>
            <a:off x="-50039" y="3821562"/>
            <a:ext cx="3137399" cy="2301526"/>
            <a:chOff x="3231981" y="3873666"/>
            <a:chExt cx="3137399" cy="2301526"/>
          </a:xfrm>
        </p:grpSpPr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14CBC4B6-4286-AA48-8471-E67EBE421381}"/>
                </a:ext>
              </a:extLst>
            </p:cNvPr>
            <p:cNvSpPr/>
            <p:nvPr/>
          </p:nvSpPr>
          <p:spPr>
            <a:xfrm>
              <a:off x="5296383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120EE91D-0134-E378-A216-8CF216C04DA5}"/>
                </a:ext>
              </a:extLst>
            </p:cNvPr>
            <p:cNvSpPr/>
            <p:nvPr/>
          </p:nvSpPr>
          <p:spPr>
            <a:xfrm>
              <a:off x="3620039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11E4226-0311-62CB-70BA-A462FE249557}"/>
                </a:ext>
              </a:extLst>
            </p:cNvPr>
            <p:cNvCxnSpPr>
              <a:cxnSpLocks/>
              <a:stCxn id="9" idx="0"/>
              <a:endCxn id="11" idx="3"/>
            </p:cNvCxnSpPr>
            <p:nvPr/>
          </p:nvCxnSpPr>
          <p:spPr>
            <a:xfrm flipV="1">
              <a:off x="4064058" y="4710800"/>
              <a:ext cx="472224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BD13FA39-2E68-A669-298E-67B2F9A10C00}"/>
                </a:ext>
              </a:extLst>
            </p:cNvPr>
            <p:cNvSpPr/>
            <p:nvPr/>
          </p:nvSpPr>
          <p:spPr>
            <a:xfrm>
              <a:off x="4406232" y="3873666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E1C3DA2-B2BC-23E5-C65E-270D9CE12325}"/>
                </a:ext>
              </a:extLst>
            </p:cNvPr>
            <p:cNvSpPr/>
            <p:nvPr/>
          </p:nvSpPr>
          <p:spPr>
            <a:xfrm>
              <a:off x="4049774" y="3920757"/>
              <a:ext cx="143906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48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3607289-370F-2B61-B5D3-E070E074EC48}"/>
                </a:ext>
              </a:extLst>
            </p:cNvPr>
            <p:cNvSpPr/>
            <p:nvPr/>
          </p:nvSpPr>
          <p:spPr>
            <a:xfrm>
              <a:off x="3231981" y="5230964"/>
              <a:ext cx="1439067" cy="83848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3D60EEA-34C1-4FB5-35FB-5F2DFBDC168F}"/>
                </a:ext>
              </a:extLst>
            </p:cNvPr>
            <p:cNvCxnSpPr>
              <a:cxnSpLocks/>
              <a:stCxn id="11" idx="5"/>
              <a:endCxn id="8" idx="0"/>
            </p:cNvCxnSpPr>
            <p:nvPr/>
          </p:nvCxnSpPr>
          <p:spPr>
            <a:xfrm>
              <a:off x="5164220" y="4710800"/>
              <a:ext cx="576182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F508082-9E8A-A103-7B8A-2B0BB2B73131}"/>
                </a:ext>
              </a:extLst>
            </p:cNvPr>
            <p:cNvSpPr/>
            <p:nvPr/>
          </p:nvSpPr>
          <p:spPr>
            <a:xfrm>
              <a:off x="3308211" y="5256146"/>
              <a:ext cx="143906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14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CD79BFA-C716-AB0A-C257-3353240122B7}"/>
                </a:ext>
              </a:extLst>
            </p:cNvPr>
            <p:cNvSpPr/>
            <p:nvPr/>
          </p:nvSpPr>
          <p:spPr>
            <a:xfrm>
              <a:off x="4930313" y="5230964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A86EF3AC-2AB8-5FA8-40BD-40B67FC6E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0911ACF-4C12-0C81-8218-BA44A6607E11}"/>
              </a:ext>
            </a:extLst>
          </p:cNvPr>
          <p:cNvSpPr/>
          <p:nvPr/>
        </p:nvSpPr>
        <p:spPr>
          <a:xfrm>
            <a:off x="2917697" y="1858105"/>
            <a:ext cx="1454505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A965023-D1DD-095D-FD65-1DD69AB9EA57}"/>
              </a:ext>
            </a:extLst>
          </p:cNvPr>
          <p:cNvSpPr/>
          <p:nvPr/>
        </p:nvSpPr>
        <p:spPr>
          <a:xfrm>
            <a:off x="4771800" y="1873435"/>
            <a:ext cx="1454505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532303-10EE-6FFD-8223-F2D7D8BD0373}"/>
              </a:ext>
            </a:extLst>
          </p:cNvPr>
          <p:cNvSpPr/>
          <p:nvPr/>
        </p:nvSpPr>
        <p:spPr>
          <a:xfrm>
            <a:off x="5367931" y="2690330"/>
            <a:ext cx="1454505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C20FA25-2283-35BC-440C-4B1E8C5F68FA}"/>
              </a:ext>
            </a:extLst>
          </p:cNvPr>
          <p:cNvSpPr/>
          <p:nvPr/>
        </p:nvSpPr>
        <p:spPr>
          <a:xfrm>
            <a:off x="4509311" y="309863"/>
            <a:ext cx="941503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93B62F-BC41-05A7-3F9B-281989AA8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7172" y="3868653"/>
            <a:ext cx="5576022" cy="2213477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30EE8A73-1C3A-04A6-1360-92ABE7B5AD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1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E1C57-14EB-B186-497D-DF8C884CB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D51196D-2080-D1B4-28ED-0EA904D1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6994DB-2974-C1F7-659A-75950704418A}"/>
              </a:ext>
            </a:extLst>
          </p:cNvPr>
          <p:cNvSpPr/>
          <p:nvPr/>
        </p:nvSpPr>
        <p:spPr>
          <a:xfrm>
            <a:off x="1609507" y="274328"/>
            <a:ext cx="64132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CA4ECB4-3326-9F89-715B-70283CA7F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8" name="Picture 7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68301"/>
            <a:ext cx="1327676" cy="13276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DB5371-E0E3-C4DB-1369-3C3195A66AF9}"/>
              </a:ext>
            </a:extLst>
          </p:cNvPr>
          <p:cNvSpPr/>
          <p:nvPr/>
        </p:nvSpPr>
        <p:spPr>
          <a:xfrm>
            <a:off x="1511185" y="1002473"/>
            <a:ext cx="64132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What is the missing part?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D671F04-CF57-EE8D-4E67-CA459BD82CDC}"/>
              </a:ext>
            </a:extLst>
          </p:cNvPr>
          <p:cNvGrpSpPr/>
          <p:nvPr/>
        </p:nvGrpSpPr>
        <p:grpSpPr>
          <a:xfrm>
            <a:off x="1496635" y="1918451"/>
            <a:ext cx="5409412" cy="813828"/>
            <a:chOff x="1940538" y="2606185"/>
            <a:chExt cx="5409412" cy="813828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E637044-AD6B-D97B-4D05-FCBB6F1D29B2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12</a:t>
              </a: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B52E32A3-69CB-269E-A8DB-57DB1D83C404}"/>
                </a:ext>
              </a:extLst>
            </p:cNvPr>
            <p:cNvGrpSpPr/>
            <p:nvPr/>
          </p:nvGrpSpPr>
          <p:grpSpPr>
            <a:xfrm>
              <a:off x="3642654" y="2606185"/>
              <a:ext cx="3707296" cy="813828"/>
              <a:chOff x="3642654" y="2606185"/>
              <a:chExt cx="3707296" cy="813828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0890D92-4F01-326B-9CA1-84276D5951DD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C99410B-5758-0C15-0802-E64AFF83122D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61E614B4-4744-2613-F988-3A0DB90F0A06}"/>
                  </a:ext>
                </a:extLst>
              </p:cNvPr>
              <p:cNvSpPr/>
              <p:nvPr/>
            </p:nvSpPr>
            <p:spPr>
              <a:xfrm>
                <a:off x="5895445" y="2658266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20 </a:t>
                </a:r>
              </a:p>
            </p:txBody>
          </p:sp>
        </p:grp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E359550C-A97D-B01E-F337-B20297322CDD}"/>
              </a:ext>
            </a:extLst>
          </p:cNvPr>
          <p:cNvSpPr/>
          <p:nvPr/>
        </p:nvSpPr>
        <p:spPr>
          <a:xfrm>
            <a:off x="4601319" y="1933141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56FA30C-B720-0F5C-52C7-897D1C147A58}"/>
              </a:ext>
            </a:extLst>
          </p:cNvPr>
          <p:cNvGrpSpPr/>
          <p:nvPr/>
        </p:nvGrpSpPr>
        <p:grpSpPr>
          <a:xfrm>
            <a:off x="1496635" y="3196664"/>
            <a:ext cx="5424278" cy="776726"/>
            <a:chOff x="1940538" y="2606185"/>
            <a:chExt cx="5424278" cy="776726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525C7A8-FA44-CC11-E18C-DADC57C9BED8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13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6FAD17ED-31AD-596D-4C38-6408F726A9FD}"/>
                </a:ext>
              </a:extLst>
            </p:cNvPr>
            <p:cNvGrpSpPr/>
            <p:nvPr/>
          </p:nvGrpSpPr>
          <p:grpSpPr>
            <a:xfrm>
              <a:off x="3642654" y="2606185"/>
              <a:ext cx="3722162" cy="776726"/>
              <a:chOff x="3642654" y="2606185"/>
              <a:chExt cx="3722162" cy="77672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43389EF0-AA59-0462-17F3-E1A96AE2041D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890E095-0ADA-7FD8-B848-E871520D15A0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810C39EA-496C-600D-1564-1CDEE7417BFC}"/>
                  </a:ext>
                </a:extLst>
              </p:cNvPr>
              <p:cNvSpPr/>
              <p:nvPr/>
            </p:nvSpPr>
            <p:spPr>
              <a:xfrm>
                <a:off x="5910311" y="2621164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20</a:t>
                </a:r>
              </a:p>
            </p:txBody>
          </p:sp>
        </p:grp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E932E925-AE0A-A934-DB6E-DBBD7F3FA5A1}"/>
              </a:ext>
            </a:extLst>
          </p:cNvPr>
          <p:cNvSpPr/>
          <p:nvPr/>
        </p:nvSpPr>
        <p:spPr>
          <a:xfrm>
            <a:off x="4601318" y="3241970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E9D270D-101D-570E-EF98-6385FCBD3009}"/>
              </a:ext>
            </a:extLst>
          </p:cNvPr>
          <p:cNvGrpSpPr/>
          <p:nvPr/>
        </p:nvGrpSpPr>
        <p:grpSpPr>
          <a:xfrm>
            <a:off x="1496635" y="4474877"/>
            <a:ext cx="5424278" cy="823393"/>
            <a:chOff x="1940538" y="2606185"/>
            <a:chExt cx="5424278" cy="823393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752E4D2A-84D8-3AD5-1B5B-B7CBF3292F80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9705950-BF16-4EBA-4432-E065736AC77E}"/>
                </a:ext>
              </a:extLst>
            </p:cNvPr>
            <p:cNvGrpSpPr/>
            <p:nvPr/>
          </p:nvGrpSpPr>
          <p:grpSpPr>
            <a:xfrm>
              <a:off x="3642654" y="2606185"/>
              <a:ext cx="3722162" cy="823393"/>
              <a:chOff x="3642654" y="2606185"/>
              <a:chExt cx="3722162" cy="823393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821D872-6AAE-DC48-272D-DFAA8EC36D26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</a:t>
                </a: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7F291DEB-5927-97A7-BB55-F0C5F5987C59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05FBC2CB-95CE-6720-C8A6-7E312D49982E}"/>
                  </a:ext>
                </a:extLst>
              </p:cNvPr>
              <p:cNvSpPr/>
              <p:nvPr/>
            </p:nvSpPr>
            <p:spPr>
              <a:xfrm>
                <a:off x="5910311" y="2667831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20</a:t>
                </a:r>
              </a:p>
            </p:txBody>
          </p:sp>
        </p:grp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98C9A265-DE91-8DC5-8162-E8DBAA572BD5}"/>
              </a:ext>
            </a:extLst>
          </p:cNvPr>
          <p:cNvSpPr/>
          <p:nvPr/>
        </p:nvSpPr>
        <p:spPr>
          <a:xfrm>
            <a:off x="2816092" y="4480610"/>
            <a:ext cx="941502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19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210B642-AA18-5B5C-548E-9A82B30D3BD3}"/>
              </a:ext>
            </a:extLst>
          </p:cNvPr>
          <p:cNvGrpSpPr/>
          <p:nvPr/>
        </p:nvGrpSpPr>
        <p:grpSpPr>
          <a:xfrm>
            <a:off x="1496635" y="5737164"/>
            <a:ext cx="5424278" cy="792362"/>
            <a:chOff x="1940538" y="2590260"/>
            <a:chExt cx="5424278" cy="792362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A09947EF-F806-3F0B-5DCE-51E0FBA61D65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4C1AF8D-8F40-8FD4-E91F-C1D3B019BCCA}"/>
                </a:ext>
              </a:extLst>
            </p:cNvPr>
            <p:cNvGrpSpPr/>
            <p:nvPr/>
          </p:nvGrpSpPr>
          <p:grpSpPr>
            <a:xfrm>
              <a:off x="3642654" y="2590260"/>
              <a:ext cx="3722162" cy="792362"/>
              <a:chOff x="3642654" y="2590260"/>
              <a:chExt cx="3722162" cy="792362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E879C0DC-7B47-A3F1-CBA6-E937EB772832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B68E2D74-7FFF-C289-E12B-C7B9E7AD426E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5C5E24C9-BB45-5D29-BF98-E52DE9228A68}"/>
                  </a:ext>
                </a:extLst>
              </p:cNvPr>
              <p:cNvSpPr/>
              <p:nvPr/>
            </p:nvSpPr>
            <p:spPr>
              <a:xfrm>
                <a:off x="5910311" y="2590260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20</a:t>
                </a:r>
              </a:p>
            </p:txBody>
          </p:sp>
        </p:grp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CB5AB59D-534D-C307-0A11-011149ABEFA7}"/>
              </a:ext>
            </a:extLst>
          </p:cNvPr>
          <p:cNvSpPr/>
          <p:nvPr/>
        </p:nvSpPr>
        <p:spPr>
          <a:xfrm>
            <a:off x="2816092" y="5761955"/>
            <a:ext cx="941502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9B3EB39-9A32-B31C-0EFE-844D9EE83E68}"/>
              </a:ext>
            </a:extLst>
          </p:cNvPr>
          <p:cNvSpPr/>
          <p:nvPr/>
        </p:nvSpPr>
        <p:spPr>
          <a:xfrm>
            <a:off x="1814560" y="1972818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A)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868933D-E63C-D567-15C9-F0172E195834}"/>
              </a:ext>
            </a:extLst>
          </p:cNvPr>
          <p:cNvSpPr/>
          <p:nvPr/>
        </p:nvSpPr>
        <p:spPr>
          <a:xfrm>
            <a:off x="1814560" y="3255561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B)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8664FE7-C026-4535-704A-8FD92178DCCB}"/>
              </a:ext>
            </a:extLst>
          </p:cNvPr>
          <p:cNvSpPr/>
          <p:nvPr/>
        </p:nvSpPr>
        <p:spPr>
          <a:xfrm>
            <a:off x="1814560" y="4538304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C)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B781863-164B-948F-0FFB-481DE4C59DA5}"/>
              </a:ext>
            </a:extLst>
          </p:cNvPr>
          <p:cNvSpPr/>
          <p:nvPr/>
        </p:nvSpPr>
        <p:spPr>
          <a:xfrm>
            <a:off x="1814560" y="5821047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30505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6" grpId="0" animBg="1"/>
      <p:bldP spid="73" grpId="0" animBg="1"/>
      <p:bldP spid="8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658</TotalTime>
  <Words>113</Words>
  <Application>Microsoft Office PowerPoint</Application>
  <PresentationFormat>On-screen Show (4:3)</PresentationFormat>
  <Paragraphs>57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35</cp:revision>
  <dcterms:created xsi:type="dcterms:W3CDTF">2013-01-27T09:14:16Z</dcterms:created>
  <dcterms:modified xsi:type="dcterms:W3CDTF">2026-04-29T09:04:55Z</dcterms:modified>
  <cp:category/>
</cp:coreProperties>
</file>