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5" r:id="rId3"/>
    <p:sldId id="336" r:id="rId4"/>
    <p:sldId id="337" r:id="rId5"/>
    <p:sldId id="321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26801-2DCE-C06B-71F1-72628FE3D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4B0D85-4819-8377-0B18-9CC16C698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5EC24A-64D5-6013-F58A-EA375BCA5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CF8C9-8BB4-4DBD-8B80-7C2293622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8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1D64F-39B0-D1DA-75B1-549F5B412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3F9ED3-26B4-334D-D5FD-C29571251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4B5B1-DEE5-D084-4C9A-CD0D8C0F7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5B620-1C85-4A25-861B-6CDE3E01A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92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647065" y="183833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2448233" y="1342397"/>
            <a:ext cx="50987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20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23278B4-D231-AAEF-B1AE-F3962B23E0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5224" y="2826508"/>
            <a:ext cx="2823854" cy="2977533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34268" y="627450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06DAC7-EE2F-6002-700D-E0DB837105F4}"/>
              </a:ext>
            </a:extLst>
          </p:cNvPr>
          <p:cNvSpPr/>
          <p:nvPr/>
        </p:nvSpPr>
        <p:spPr>
          <a:xfrm>
            <a:off x="2227179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6C54C2-906F-4FA8-AA10-6CEF6685EA68}"/>
              </a:ext>
            </a:extLst>
          </p:cNvPr>
          <p:cNvSpPr/>
          <p:nvPr/>
        </p:nvSpPr>
        <p:spPr>
          <a:xfrm>
            <a:off x="3225094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5134A6-7830-6BAD-55D3-D7CB71EA8AAC}"/>
              </a:ext>
            </a:extLst>
          </p:cNvPr>
          <p:cNvSpPr/>
          <p:nvPr/>
        </p:nvSpPr>
        <p:spPr>
          <a:xfrm>
            <a:off x="4222422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00CE3A-B77D-5E85-46C2-EF9FD908B033}"/>
              </a:ext>
            </a:extLst>
          </p:cNvPr>
          <p:cNvGrpSpPr/>
          <p:nvPr/>
        </p:nvGrpSpPr>
        <p:grpSpPr>
          <a:xfrm>
            <a:off x="5289756" y="874266"/>
            <a:ext cx="2353256" cy="992579"/>
            <a:chOff x="5289756" y="874266"/>
            <a:chExt cx="2353256" cy="9925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F9C640-9114-51FD-977B-91B36E074B00}"/>
                </a:ext>
              </a:extLst>
            </p:cNvPr>
            <p:cNvSpPr/>
            <p:nvPr/>
          </p:nvSpPr>
          <p:spPr>
            <a:xfrm>
              <a:off x="5289756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DEB1A-2516-2600-656C-45595F675AFE}"/>
                </a:ext>
              </a:extLst>
            </p:cNvPr>
            <p:cNvSpPr/>
            <p:nvPr/>
          </p:nvSpPr>
          <p:spPr>
            <a:xfrm>
              <a:off x="6260855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D613FCB-C699-B483-4943-D7B227A2689F}"/>
              </a:ext>
            </a:extLst>
          </p:cNvPr>
          <p:cNvSpPr/>
          <p:nvPr/>
        </p:nvSpPr>
        <p:spPr>
          <a:xfrm>
            <a:off x="6287084" y="831423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ECCD2D-E230-AF71-24F2-6E1D3C6BFCC6}"/>
              </a:ext>
            </a:extLst>
          </p:cNvPr>
          <p:cNvGrpSpPr/>
          <p:nvPr/>
        </p:nvGrpSpPr>
        <p:grpSpPr>
          <a:xfrm>
            <a:off x="638951" y="2954974"/>
            <a:ext cx="6458596" cy="1261185"/>
            <a:chOff x="1082650" y="1557868"/>
            <a:chExt cx="6458596" cy="12611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04D0FE9-19D0-BDB2-4A9B-24158EF49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2610" y="1557868"/>
              <a:ext cx="718636" cy="1261185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2A8FCFF-EC56-3D92-D34B-08FFA48F261D}"/>
                </a:ext>
              </a:extLst>
            </p:cNvPr>
            <p:cNvGrpSpPr/>
            <p:nvPr/>
          </p:nvGrpSpPr>
          <p:grpSpPr>
            <a:xfrm>
              <a:off x="1082650" y="1557868"/>
              <a:ext cx="6074306" cy="1261185"/>
              <a:chOff x="1082650" y="1557868"/>
              <a:chExt cx="6074306" cy="126118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B1F80FA-26A3-D4E2-A8F1-1CC083C5C4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4031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F41E2C2-DBF5-D482-08D7-B4BFDB605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8320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A9454AB-64DF-E59F-981C-6C61EB60A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3873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7B63821-F353-17C3-1929-D7164388B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8162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1082227-EA69-701A-7D4F-8D8DA5C21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2452" y="1557868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61CD011-0D15-001E-4DA9-7377F33C0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2808" y="1557868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69331C0-8B89-6177-8A23-A41062D1B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7097" y="1557868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63BCDA3-2017-20C9-7FE3-190D9110E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1387" y="1557868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9E31078-61EE-231B-1154-BEC4517B3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2650" y="1557868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BB5897A-4149-C338-F85A-9C3E638B9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6939" y="1557868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9022101-5DC9-0961-0302-1B7051011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1229" y="1557868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1FC8729-1936-3ECB-3BEA-C5879E11F1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124" y="1557868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CFD8322-24B3-63C8-6056-947D91EA8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5495" y="1557868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10328F5-2518-D815-E3DC-E92A4B977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1545" y="1557868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CACDD75-55BF-0071-D22B-FA0CF5FC3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5585" y="1557868"/>
                <a:ext cx="718636" cy="1261177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C007C7A-50E2-ED95-C8ED-D5548A25147C}"/>
              </a:ext>
            </a:extLst>
          </p:cNvPr>
          <p:cNvGrpSpPr/>
          <p:nvPr/>
        </p:nvGrpSpPr>
        <p:grpSpPr>
          <a:xfrm>
            <a:off x="6758820" y="2954964"/>
            <a:ext cx="1867287" cy="1261185"/>
            <a:chOff x="4211911" y="4963596"/>
            <a:chExt cx="1867287" cy="126118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114C6EF-87E8-18F6-0BC9-66C0665EF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6201" y="4963596"/>
              <a:ext cx="718636" cy="126118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B2AA8B6-9221-8B17-7ECA-80F6E2388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1911" y="4963596"/>
              <a:ext cx="718636" cy="126118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3523943-BB3E-C659-C36E-FAB00D902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0562" y="4963596"/>
              <a:ext cx="718636" cy="126118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400CCC2-AC08-0204-2E40-1CB2A4FAB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6272" y="4963596"/>
              <a:ext cx="718636" cy="1261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82946C-45A0-4EA1-1686-6832D566B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E93151D-D362-6D9D-5B36-7AA5AC881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20206F-7B7F-5120-2920-5B117AD51C9D}"/>
              </a:ext>
            </a:extLst>
          </p:cNvPr>
          <p:cNvSpPr/>
          <p:nvPr/>
        </p:nvSpPr>
        <p:spPr>
          <a:xfrm>
            <a:off x="2227179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FAB1525-962C-15A3-591A-29BD3A916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E64F93-8765-CF8C-83DA-912B6AE13061}"/>
              </a:ext>
            </a:extLst>
          </p:cNvPr>
          <p:cNvSpPr/>
          <p:nvPr/>
        </p:nvSpPr>
        <p:spPr>
          <a:xfrm>
            <a:off x="3225094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A010F-63CA-C46D-D9D8-017E237486B2}"/>
              </a:ext>
            </a:extLst>
          </p:cNvPr>
          <p:cNvSpPr/>
          <p:nvPr/>
        </p:nvSpPr>
        <p:spPr>
          <a:xfrm>
            <a:off x="4222422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303366-2ECF-F4B4-08DD-9A40DBBB12B6}"/>
              </a:ext>
            </a:extLst>
          </p:cNvPr>
          <p:cNvGrpSpPr/>
          <p:nvPr/>
        </p:nvGrpSpPr>
        <p:grpSpPr>
          <a:xfrm>
            <a:off x="5289756" y="874266"/>
            <a:ext cx="2353256" cy="992579"/>
            <a:chOff x="5289756" y="874266"/>
            <a:chExt cx="2353256" cy="9925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A6F75A-12A4-E72C-7CCD-E04565D51BD1}"/>
                </a:ext>
              </a:extLst>
            </p:cNvPr>
            <p:cNvSpPr/>
            <p:nvPr/>
          </p:nvSpPr>
          <p:spPr>
            <a:xfrm>
              <a:off x="5289756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621BF9-B527-D00A-9C71-C6A5FB82A8CE}"/>
                </a:ext>
              </a:extLst>
            </p:cNvPr>
            <p:cNvSpPr/>
            <p:nvPr/>
          </p:nvSpPr>
          <p:spPr>
            <a:xfrm>
              <a:off x="6260855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FB44181-160E-CA0B-0E62-7516A6B6204A}"/>
              </a:ext>
            </a:extLst>
          </p:cNvPr>
          <p:cNvSpPr/>
          <p:nvPr/>
        </p:nvSpPr>
        <p:spPr>
          <a:xfrm>
            <a:off x="6287084" y="90101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F6F776-A9EC-46A3-2D6D-E433283CE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911" y="2954974"/>
            <a:ext cx="718636" cy="12611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86BC89-70BD-305A-EF27-AB29203A1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332" y="2954974"/>
            <a:ext cx="718636" cy="1261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3DC3AD-A9DA-98E4-5A3A-BBAE62A3E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621" y="2954974"/>
            <a:ext cx="718636" cy="12611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834A05-6857-C9A8-3424-F950120E2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174" y="2954974"/>
            <a:ext cx="718636" cy="1261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63C2EB-0C31-118F-818E-AB7C77AB9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463" y="2954974"/>
            <a:ext cx="718636" cy="1261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D3B3BB-6EE2-027E-06DB-B4742CFCD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753" y="2954974"/>
            <a:ext cx="718636" cy="1261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DC8AC3-04C1-EF87-829B-F2995284D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109" y="2954974"/>
            <a:ext cx="718636" cy="12611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17BF41-4F22-79E8-C251-416009C6F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398" y="2954974"/>
            <a:ext cx="718636" cy="12611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0EADCE-2294-EDAC-B1FD-3BEFEC2A2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688" y="2954974"/>
            <a:ext cx="718636" cy="1261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E84949-7BD6-554C-7F18-CD43D0D09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51" y="2954974"/>
            <a:ext cx="718636" cy="12611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B6312B-C76B-D7A6-30B3-C261EDE48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240" y="2954974"/>
            <a:ext cx="718636" cy="12611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983E79-9430-D17E-8CFF-36F65D6B4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530" y="2954974"/>
            <a:ext cx="718636" cy="12611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18B0E0-8C4B-B51F-C3E7-E592374C3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425" y="2954974"/>
            <a:ext cx="718636" cy="12611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3002F8C-91D5-D2F1-24C2-ECD5031F2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796" y="2954974"/>
            <a:ext cx="718636" cy="12611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2689B2-1919-36B7-7D9E-7845411B7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846" y="2954974"/>
            <a:ext cx="718636" cy="12611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7EA3D70-DF3B-5317-CCB2-BE4F1C440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886" y="2954974"/>
            <a:ext cx="718636" cy="126117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2ACA594-37A0-78D1-D91B-005FDC5F1C82}"/>
              </a:ext>
            </a:extLst>
          </p:cNvPr>
          <p:cNvGrpSpPr/>
          <p:nvPr/>
        </p:nvGrpSpPr>
        <p:grpSpPr>
          <a:xfrm>
            <a:off x="6758820" y="2954964"/>
            <a:ext cx="1867287" cy="1261185"/>
            <a:chOff x="4211911" y="4963596"/>
            <a:chExt cx="1867287" cy="126118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C5F89F2-30AE-19EF-9012-2A4313852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6201" y="4963596"/>
              <a:ext cx="718636" cy="126118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2D2AA2B-2468-7A34-DD1D-BCF0E240E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1911" y="4963596"/>
              <a:ext cx="718636" cy="126118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1CD0E9C-AA5D-5220-F3F1-CECD364C0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0562" y="4963596"/>
              <a:ext cx="718636" cy="126118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6FA1149-5E42-4FDD-6374-112AB3899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6272" y="4963596"/>
              <a:ext cx="718636" cy="1261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4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36F07E-5FC8-BD13-250A-43B891338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DBEC886-34B8-F92B-0D4C-140074E32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3F4439-6C3B-CE22-7EF5-4395DC7BA121}"/>
              </a:ext>
            </a:extLst>
          </p:cNvPr>
          <p:cNvSpPr/>
          <p:nvPr/>
        </p:nvSpPr>
        <p:spPr>
          <a:xfrm>
            <a:off x="2227179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3A7D3CF-61F7-327F-36C0-78C6B6889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ABF199-B12C-247B-66D1-0BD3E0408BF5}"/>
              </a:ext>
            </a:extLst>
          </p:cNvPr>
          <p:cNvSpPr/>
          <p:nvPr/>
        </p:nvSpPr>
        <p:spPr>
          <a:xfrm>
            <a:off x="3225094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DCAD3-9C9B-0337-5D28-9070C26E3AC3}"/>
              </a:ext>
            </a:extLst>
          </p:cNvPr>
          <p:cNvSpPr/>
          <p:nvPr/>
        </p:nvSpPr>
        <p:spPr>
          <a:xfrm>
            <a:off x="4222422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56405-6222-B4AB-EF18-97B3A1604A42}"/>
              </a:ext>
            </a:extLst>
          </p:cNvPr>
          <p:cNvGrpSpPr/>
          <p:nvPr/>
        </p:nvGrpSpPr>
        <p:grpSpPr>
          <a:xfrm>
            <a:off x="5289756" y="874266"/>
            <a:ext cx="2353256" cy="992579"/>
            <a:chOff x="5289756" y="874266"/>
            <a:chExt cx="2353256" cy="9925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1085A6-BA05-41F8-0C54-D95BA94EBD3C}"/>
                </a:ext>
              </a:extLst>
            </p:cNvPr>
            <p:cNvSpPr/>
            <p:nvPr/>
          </p:nvSpPr>
          <p:spPr>
            <a:xfrm>
              <a:off x="5289756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A0C068-F464-38CF-1D38-9670F20322D3}"/>
                </a:ext>
              </a:extLst>
            </p:cNvPr>
            <p:cNvSpPr/>
            <p:nvPr/>
          </p:nvSpPr>
          <p:spPr>
            <a:xfrm>
              <a:off x="6260855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D9156-E36C-4838-DA89-7444DDFE45A9}"/>
              </a:ext>
            </a:extLst>
          </p:cNvPr>
          <p:cNvSpPr/>
          <p:nvPr/>
        </p:nvSpPr>
        <p:spPr>
          <a:xfrm>
            <a:off x="6287084" y="90101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8D0C83-9443-72B7-2D8C-859BD4C9B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911" y="2954974"/>
            <a:ext cx="718636" cy="12611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DC2CFE-1E79-E703-59FA-37B34AFCB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332" y="2954974"/>
            <a:ext cx="718636" cy="1261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AA8FA5-E03C-85A7-CD5E-11A0369F8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621" y="2954974"/>
            <a:ext cx="718636" cy="12611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3D7EC6-2310-5F7C-7A47-4C5DE9B2F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174" y="2954974"/>
            <a:ext cx="718636" cy="1261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203579-379E-3C07-6FAA-409410ABD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463" y="2954974"/>
            <a:ext cx="718636" cy="1261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AB41522-113B-C2C7-5CFD-A45DD0183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753" y="2954974"/>
            <a:ext cx="718636" cy="1261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1DBBF8-BE37-505F-FF01-00299FBAC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109" y="2954974"/>
            <a:ext cx="718636" cy="12611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7EFCB1E-7967-9253-D35E-98CED5977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398" y="2954974"/>
            <a:ext cx="718636" cy="12611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40C415A-A6B1-BBB6-ED37-40C011CDC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688" y="2954974"/>
            <a:ext cx="718636" cy="1261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1659DCC-D497-4F96-5429-4DC4DC7EA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51" y="2954974"/>
            <a:ext cx="718636" cy="12611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D8FCB5-EB27-5FD4-383B-747F4FD56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240" y="2954974"/>
            <a:ext cx="718636" cy="12611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6B81FA-82B1-E57B-53D4-245FF8D9E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530" y="2954974"/>
            <a:ext cx="718636" cy="12611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86375E-BF15-A3DB-E166-A884DD884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425" y="2954974"/>
            <a:ext cx="718636" cy="12611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D85F98-AF2F-913B-363E-8F26939B0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796" y="2954974"/>
            <a:ext cx="718636" cy="12611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21A07E-D390-4A72-D690-E56BE6FE6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846" y="2954974"/>
            <a:ext cx="718636" cy="12611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AF29ED-0D87-882E-1782-E764169BF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886" y="2954974"/>
            <a:ext cx="718636" cy="126117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F93FB47-5824-2D5E-D6E6-6C193E82A8E4}"/>
              </a:ext>
            </a:extLst>
          </p:cNvPr>
          <p:cNvGrpSpPr/>
          <p:nvPr/>
        </p:nvGrpSpPr>
        <p:grpSpPr>
          <a:xfrm>
            <a:off x="6758820" y="2954964"/>
            <a:ext cx="1867287" cy="1261185"/>
            <a:chOff x="4211911" y="4963596"/>
            <a:chExt cx="1867287" cy="126118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982A2F0-5C66-4036-7700-A24816040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6201" y="4963596"/>
              <a:ext cx="718636" cy="126118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6BB5DDA-3CC0-1AEB-923E-186DDF098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1911" y="4963596"/>
              <a:ext cx="718636" cy="126118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0147616-C626-1BD2-D214-3CDC1E839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0562" y="4963596"/>
              <a:ext cx="718636" cy="126118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EBE92A8-2047-1C9F-CEBD-645D76CCD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6272" y="4963596"/>
              <a:ext cx="718636" cy="1261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2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851383"/>
            <a:ext cx="5392119" cy="839066"/>
            <a:chOff x="1940538" y="2539117"/>
            <a:chExt cx="5392119" cy="8390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25361" y="2539117"/>
              <a:ext cx="3707296" cy="828815"/>
              <a:chOff x="3625361" y="2539117"/>
              <a:chExt cx="3707296" cy="828815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25361" y="2547410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748956" y="253911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?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5944937" y="1867970"/>
            <a:ext cx="110659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41744"/>
            <a:ext cx="5409412" cy="831357"/>
            <a:chOff x="1940538" y="2551265"/>
            <a:chExt cx="5409412" cy="83135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551265"/>
              <a:ext cx="3707296" cy="831357"/>
              <a:chOff x="3642654" y="2551265"/>
              <a:chExt cx="3707296" cy="8313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748956" y="2551265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?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5944936" y="315079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09412" cy="822310"/>
            <a:chOff x="1940538" y="2560312"/>
            <a:chExt cx="5409412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07296" cy="822310"/>
              <a:chOff x="3642654" y="2560312"/>
              <a:chExt cx="3707296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748956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?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5881286" y="4436281"/>
            <a:ext cx="110659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11086"/>
            <a:ext cx="5409412" cy="818440"/>
            <a:chOff x="1940538" y="2564182"/>
            <a:chExt cx="5409412" cy="8184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64182"/>
              <a:ext cx="3707296" cy="818440"/>
              <a:chOff x="3642654" y="2564182"/>
              <a:chExt cx="3707296" cy="818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748956" y="256418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?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5913111" y="5720637"/>
            <a:ext cx="1170242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308B321-FDBB-BD79-DE82-2C2EE258DB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8184" y="2289888"/>
            <a:ext cx="2103066" cy="170794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D2269AA-F52A-7D56-13A6-AA7041331256}"/>
              </a:ext>
            </a:extLst>
          </p:cNvPr>
          <p:cNvSpPr/>
          <p:nvPr/>
        </p:nvSpPr>
        <p:spPr>
          <a:xfrm>
            <a:off x="2456140" y="2012023"/>
            <a:ext cx="6168673" cy="1432675"/>
          </a:xfrm>
          <a:prstGeom prst="wedgeRoundRectCallout">
            <a:avLst>
              <a:gd name="adj1" fmla="val -70332"/>
              <a:gd name="adj2" fmla="val 40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1099977" y="67061"/>
            <a:ext cx="8315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56800F-4D64-2195-7D8C-FAAA0BBB8CA6}"/>
              </a:ext>
            </a:extLst>
          </p:cNvPr>
          <p:cNvSpPr/>
          <p:nvPr/>
        </p:nvSpPr>
        <p:spPr>
          <a:xfrm>
            <a:off x="1220419" y="4014773"/>
            <a:ext cx="83156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F38DB-8E74-756F-BCB6-1F9FB76AA7BF}"/>
              </a:ext>
            </a:extLst>
          </p:cNvPr>
          <p:cNvSpPr txBox="1"/>
          <p:nvPr/>
        </p:nvSpPr>
        <p:spPr>
          <a:xfrm>
            <a:off x="2271252" y="2312863"/>
            <a:ext cx="653845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 – 0 = 0</a:t>
            </a:r>
          </a:p>
        </p:txBody>
      </p:sp>
    </p:spTree>
    <p:extLst>
      <p:ext uri="{BB962C8B-B14F-4D97-AF65-F5344CB8AC3E}">
        <p14:creationId xmlns:p14="http://schemas.microsoft.com/office/powerpoint/2010/main" val="1021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730</TotalTime>
  <Words>76</Words>
  <Application>Microsoft Office PowerPoint</Application>
  <PresentationFormat>On-screen Show (4:3)</PresentationFormat>
  <Paragraphs>53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51</cp:revision>
  <dcterms:created xsi:type="dcterms:W3CDTF">2013-01-27T09:14:16Z</dcterms:created>
  <dcterms:modified xsi:type="dcterms:W3CDTF">2026-05-03T10:40:54Z</dcterms:modified>
  <cp:category/>
</cp:coreProperties>
</file>