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5" r:id="rId3"/>
    <p:sldId id="338" r:id="rId4"/>
    <p:sldId id="339" r:id="rId5"/>
    <p:sldId id="321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59C7-BAA9-088A-1FF7-72CBDFFE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0C269-D1A7-63EE-0779-7436E2F23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13894-59B4-4686-A3DE-7D6D77772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B33EE-6E90-BDA1-C653-E3F4CC5C8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5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61992" y="214893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D5BB57-6749-5800-AC50-FE7F0D6A2A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086" y="2801073"/>
            <a:ext cx="3322204" cy="30284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0" y="627798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64741-599E-4B97-4A45-DB80B2C01B71}"/>
              </a:ext>
            </a:extLst>
          </p:cNvPr>
          <p:cNvSpPr txBox="1"/>
          <p:nvPr/>
        </p:nvSpPr>
        <p:spPr>
          <a:xfrm>
            <a:off x="2495638" y="1342397"/>
            <a:ext cx="51977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20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DC9C9BC6-4628-BB1E-E95F-C97FD2A12581}"/>
              </a:ext>
            </a:extLst>
          </p:cNvPr>
          <p:cNvSpPr/>
          <p:nvPr/>
        </p:nvSpPr>
        <p:spPr>
          <a:xfrm rot="16200000">
            <a:off x="8010313" y="3532360"/>
            <a:ext cx="447367" cy="7647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B27ECD-81D5-6E04-D5DF-A338B8F80279}"/>
              </a:ext>
            </a:extLst>
          </p:cNvPr>
          <p:cNvSpPr txBox="1"/>
          <p:nvPr/>
        </p:nvSpPr>
        <p:spPr>
          <a:xfrm>
            <a:off x="3586256" y="3812191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18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65F5A9-4FC4-893B-4FF7-0E3D82FB6AC5}"/>
              </a:ext>
            </a:extLst>
          </p:cNvPr>
          <p:cNvSpPr txBox="1"/>
          <p:nvPr/>
        </p:nvSpPr>
        <p:spPr>
          <a:xfrm>
            <a:off x="7702723" y="385789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F80A12C9-7E50-30BE-DF86-C5C64349AE6F}"/>
              </a:ext>
            </a:extLst>
          </p:cNvPr>
          <p:cNvSpPr/>
          <p:nvPr/>
        </p:nvSpPr>
        <p:spPr>
          <a:xfrm rot="16200000">
            <a:off x="8006179" y="3526760"/>
            <a:ext cx="447367" cy="7729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E8F6BF-EED1-91B8-03A8-81CB91592C1D}"/>
              </a:ext>
            </a:extLst>
          </p:cNvPr>
          <p:cNvGrpSpPr/>
          <p:nvPr/>
        </p:nvGrpSpPr>
        <p:grpSpPr>
          <a:xfrm>
            <a:off x="384118" y="1753371"/>
            <a:ext cx="8284393" cy="1224062"/>
            <a:chOff x="-2613780" y="2133327"/>
            <a:chExt cx="4350473" cy="12240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D8BF7A-D415-F2CF-A8AD-4E98F31B0BD0}"/>
                </a:ext>
              </a:extLst>
            </p:cNvPr>
            <p:cNvSpPr txBox="1"/>
            <p:nvPr/>
          </p:nvSpPr>
          <p:spPr>
            <a:xfrm>
              <a:off x="-1255469" y="2133327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20</a:t>
              </a:r>
            </a:p>
          </p:txBody>
        </p:sp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87905E4D-9195-753D-0E43-5DAC09E2A984}"/>
                </a:ext>
              </a:extLst>
            </p:cNvPr>
            <p:cNvSpPr/>
            <p:nvPr/>
          </p:nvSpPr>
          <p:spPr>
            <a:xfrm rot="5400000">
              <a:off x="-662227" y="958469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8229A4-6CE6-4E0B-47E4-C46FAD3BF432}"/>
              </a:ext>
            </a:extLst>
          </p:cNvPr>
          <p:cNvGrpSpPr/>
          <p:nvPr/>
        </p:nvGrpSpPr>
        <p:grpSpPr>
          <a:xfrm>
            <a:off x="2281258" y="5449129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16ACF09-C550-0ECB-3755-740A9D96B758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321456-AA0E-541C-1496-826890EF451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A06FA05-A722-03C8-3A8B-B7020EECD49D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812CC93-7ABD-7964-1221-4CF82D2DCCBA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CEC4702-D5E6-53EA-10E5-8696985E754D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16C59C-C8BA-73A3-F024-4CC4BFA49385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63556CF-47AF-EE38-2DE6-9996A8F0F980}"/>
              </a:ext>
            </a:extLst>
          </p:cNvPr>
          <p:cNvSpPr/>
          <p:nvPr/>
        </p:nvSpPr>
        <p:spPr>
          <a:xfrm>
            <a:off x="6386456" y="5435063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AA5D73C-F4ED-3563-0435-006874F27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491" y="4195303"/>
            <a:ext cx="457264" cy="504895"/>
          </a:xfrm>
          <a:prstGeom prst="rect">
            <a:avLst/>
          </a:prstGeom>
        </p:spPr>
      </p:pic>
      <p:sp>
        <p:nvSpPr>
          <p:cNvPr id="64" name="Left Brace 63">
            <a:extLst>
              <a:ext uri="{FF2B5EF4-FFF2-40B4-BE49-F238E27FC236}">
                <a16:creationId xmlns:a16="http://schemas.microsoft.com/office/drawing/2014/main" id="{7E0346AA-672E-916C-90D7-DF063F781E53}"/>
              </a:ext>
            </a:extLst>
          </p:cNvPr>
          <p:cNvSpPr/>
          <p:nvPr/>
        </p:nvSpPr>
        <p:spPr>
          <a:xfrm rot="16200000">
            <a:off x="3976744" y="207757"/>
            <a:ext cx="328519" cy="74212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194E58-A188-7D45-66C3-914A35976968}"/>
              </a:ext>
            </a:extLst>
          </p:cNvPr>
          <p:cNvGrpSpPr/>
          <p:nvPr/>
        </p:nvGrpSpPr>
        <p:grpSpPr>
          <a:xfrm>
            <a:off x="258928" y="2459058"/>
            <a:ext cx="8626145" cy="1736245"/>
            <a:chOff x="-285304" y="2852162"/>
            <a:chExt cx="9491133" cy="139573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F201C-BA55-7EC8-BA79-BC3A26FD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8467" y="2995849"/>
              <a:ext cx="850511" cy="114501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1552B9-594D-19DD-5E5D-439BCBA4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0911" y="2995849"/>
              <a:ext cx="850511" cy="114501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2A0D743-1217-FE44-2F5E-1717CF17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3355" y="2995849"/>
              <a:ext cx="850511" cy="114501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5800" y="2995849"/>
              <a:ext cx="850511" cy="114501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1DD1CFD-21D9-AA21-8E40-6F50C24D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4822" y="2852162"/>
              <a:ext cx="977695" cy="139573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BA4A9BE-4AD6-AFAC-C8EC-93150BB4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8134" y="2852162"/>
              <a:ext cx="977695" cy="13957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147954-E33E-5E76-CE8E-474CC5F4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2274" y="2991091"/>
              <a:ext cx="850511" cy="11450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7C0796-3E03-F562-EB53-26294A25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4718" y="2991091"/>
              <a:ext cx="850511" cy="11450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C7298-5FE8-FE47-C74D-42695817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7163" y="2991091"/>
              <a:ext cx="850511" cy="11450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897C7F-5B8A-853D-92F2-FA7CFD712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3080" y="3001706"/>
              <a:ext cx="850511" cy="11450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EE649D-D08E-1F27-B634-1F48B27E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3176" y="2994382"/>
              <a:ext cx="850511" cy="11450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191F204-85B8-5688-FFDA-19C14B50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7364" y="2991091"/>
              <a:ext cx="850511" cy="114501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884953-F9CA-F318-D354-6A08691F3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9808" y="2991091"/>
              <a:ext cx="850511" cy="11450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606A59-E046-392D-06E1-42B0F99F4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2252" y="2991091"/>
              <a:ext cx="850511" cy="11450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3CC5BA-1134-B9FC-DA15-5BC32F5D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171" y="2986333"/>
              <a:ext cx="850511" cy="114501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8395170-E5ED-2A36-2DE9-688F82E9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3615" y="2986333"/>
              <a:ext cx="850511" cy="11450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0B7724-A230-6884-31E0-F772EAAA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6059" y="2986333"/>
              <a:ext cx="850511" cy="114501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292AA4-E96A-4C5C-29CD-3590E66F1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8504" y="2991091"/>
              <a:ext cx="850511" cy="11450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26EF65-8E51-E5A5-5FFF-8E15385FC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5929" y="2991091"/>
              <a:ext cx="850511" cy="114501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6DFACD1-E8D2-AD4B-DA33-937F25E5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85304" y="2991091"/>
              <a:ext cx="850511" cy="114501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F68AEE-AA87-330F-6D3F-64D0486B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140" y="2991091"/>
              <a:ext cx="850511" cy="1145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0EF1905A-A452-7179-8207-68EBB3EBB011}"/>
              </a:ext>
            </a:extLst>
          </p:cNvPr>
          <p:cNvSpPr/>
          <p:nvPr/>
        </p:nvSpPr>
        <p:spPr>
          <a:xfrm rot="16200000">
            <a:off x="7682580" y="3208858"/>
            <a:ext cx="447367" cy="16949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514C3-D515-2ADD-AC53-DC4987B069F1}"/>
              </a:ext>
            </a:extLst>
          </p:cNvPr>
          <p:cNvSpPr txBox="1"/>
          <p:nvPr/>
        </p:nvSpPr>
        <p:spPr>
          <a:xfrm>
            <a:off x="7357115" y="4096311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30EBCB50-FB7E-06FA-B5E6-296532DBAAEF}"/>
              </a:ext>
            </a:extLst>
          </p:cNvPr>
          <p:cNvSpPr/>
          <p:nvPr/>
        </p:nvSpPr>
        <p:spPr>
          <a:xfrm rot="16200000">
            <a:off x="3526934" y="766860"/>
            <a:ext cx="447367" cy="66163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C7BDF7-B52C-013C-C3F2-DB2974EA903C}"/>
              </a:ext>
            </a:extLst>
          </p:cNvPr>
          <p:cNvSpPr txBox="1"/>
          <p:nvPr/>
        </p:nvSpPr>
        <p:spPr>
          <a:xfrm>
            <a:off x="3750685" y="168465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FD8589D9-9EBB-4551-19DB-6B95971F0CFE}"/>
              </a:ext>
            </a:extLst>
          </p:cNvPr>
          <p:cNvSpPr/>
          <p:nvPr/>
        </p:nvSpPr>
        <p:spPr>
          <a:xfrm rot="5400000">
            <a:off x="4348316" y="-1411941"/>
            <a:ext cx="447367" cy="84316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2986EE-A9AC-1B80-5123-F57ADA39E7A2}"/>
              </a:ext>
            </a:extLst>
          </p:cNvPr>
          <p:cNvSpPr txBox="1"/>
          <p:nvPr/>
        </p:nvSpPr>
        <p:spPr>
          <a:xfrm>
            <a:off x="3196495" y="405633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16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250BCC8-7869-4B4B-2279-F82A222153F5}"/>
              </a:ext>
            </a:extLst>
          </p:cNvPr>
          <p:cNvGrpSpPr/>
          <p:nvPr/>
        </p:nvGrpSpPr>
        <p:grpSpPr>
          <a:xfrm>
            <a:off x="2418909" y="5478625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B3AEA9B-C24F-ADF4-589C-C005F3943E5A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86CFB0-3E86-4A96-F0BF-1C5D898B36D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B5DA43F-ACE1-A899-4635-6D7D40D16EF6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2325DE2-2624-FC92-1D78-1F7A3C7E6695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D86FA5-DFEA-B2D4-0DD3-B9ABC70069F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0A30EF-C629-230C-0E53-64502A8AB153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E1E42488-4A27-3755-7930-25F224192B22}"/>
              </a:ext>
            </a:extLst>
          </p:cNvPr>
          <p:cNvSpPr/>
          <p:nvPr/>
        </p:nvSpPr>
        <p:spPr>
          <a:xfrm>
            <a:off x="6524107" y="5426318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51317-E0A5-88BD-71E0-5F3F59B52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614" y="4328664"/>
            <a:ext cx="450125" cy="519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5B0D4D0-084B-C837-48BD-FBE220CF565C}"/>
              </a:ext>
            </a:extLst>
          </p:cNvPr>
          <p:cNvGrpSpPr/>
          <p:nvPr/>
        </p:nvGrpSpPr>
        <p:grpSpPr>
          <a:xfrm>
            <a:off x="275890" y="2560364"/>
            <a:ext cx="8626145" cy="1736245"/>
            <a:chOff x="-285304" y="2852162"/>
            <a:chExt cx="9491133" cy="13957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364517-DA39-A17A-9B80-DB0FB367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8467" y="2995849"/>
              <a:ext cx="850511" cy="11450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C561DC-20AF-61CA-1380-9E55E08A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5800" y="2995849"/>
              <a:ext cx="850511" cy="114501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384C3AC-8BD1-9D7B-8AF0-B39F6DD4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4822" y="2852162"/>
              <a:ext cx="977695" cy="139573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1F8D8F-468A-CD7F-FAEB-AF8883C81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8134" y="2852162"/>
              <a:ext cx="977695" cy="139573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9F59BA-2D2D-53D3-0088-8966FF093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2274" y="2991091"/>
              <a:ext cx="850511" cy="114501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DA339F-462E-F371-60FD-66CC51BBF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4718" y="2991091"/>
              <a:ext cx="850511" cy="114501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A8ABB2-C81D-6F54-D1CC-79C832B5B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7163" y="2991091"/>
              <a:ext cx="850511" cy="114501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BD8221-E7CE-8352-4C44-A775A51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3080" y="3001706"/>
              <a:ext cx="850511" cy="114501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A0B85F-9BA2-EB48-A15A-6B43D36E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3176" y="2994382"/>
              <a:ext cx="850511" cy="114501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4BA5891-4C95-7584-28D1-30B0AC5C7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7364" y="2991091"/>
              <a:ext cx="850511" cy="11450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CD0D8DF-A8A8-0080-629B-20F0C81C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9808" y="2991091"/>
              <a:ext cx="850511" cy="114501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132C44-7A39-09BC-7BA2-BFAFE21A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2252" y="2991091"/>
              <a:ext cx="850511" cy="114501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FC30C64-0557-5DF8-5072-782DD496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171" y="2986333"/>
              <a:ext cx="850511" cy="114501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E78AAA9-1131-8261-E5F6-1C8FA071F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3615" y="2986333"/>
              <a:ext cx="850511" cy="114501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4DC2E8A-8D55-2CB0-A44C-733FF9E4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6059" y="2986333"/>
              <a:ext cx="850511" cy="114501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778F495-3849-6825-FE73-CA31AF46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8504" y="2991091"/>
              <a:ext cx="850511" cy="114501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AF88DEC-D734-DDBA-8DE1-3B8B3605E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5929" y="2991091"/>
              <a:ext cx="850511" cy="114501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E6737B7-1D6A-54BB-4D32-73D01512D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85304" y="2991091"/>
              <a:ext cx="850511" cy="114501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D9AEDC-C82B-2594-4D12-3360B57C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140" y="2991091"/>
              <a:ext cx="850511" cy="1145011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52417B6-EA5B-E696-3BE7-825D879EB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463" y="2558914"/>
            <a:ext cx="888591" cy="17362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0C0D46-6372-183E-9083-928633BCD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3373" y="2558914"/>
            <a:ext cx="888591" cy="17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DF299-BD33-1989-7658-CCBFF7C4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76521119-288C-04A1-AA1C-D0CAA972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9A303-4A07-57D4-D135-335B2EFD0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8E74306-126B-341A-5DA4-F64A6F9C5ADD}"/>
              </a:ext>
            </a:extLst>
          </p:cNvPr>
          <p:cNvGrpSpPr/>
          <p:nvPr/>
        </p:nvGrpSpPr>
        <p:grpSpPr>
          <a:xfrm>
            <a:off x="101820" y="2179501"/>
            <a:ext cx="4336221" cy="992579"/>
            <a:chOff x="1978171" y="479695"/>
            <a:chExt cx="5822047" cy="1130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4DE5CF-65C1-8C22-5F18-4278A1C1B84F}"/>
                </a:ext>
              </a:extLst>
            </p:cNvPr>
            <p:cNvGrpSpPr/>
            <p:nvPr/>
          </p:nvGrpSpPr>
          <p:grpSpPr>
            <a:xfrm>
              <a:off x="1978171" y="479695"/>
              <a:ext cx="5822047" cy="1130049"/>
              <a:chOff x="1978171" y="874266"/>
              <a:chExt cx="5822047" cy="113004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4B729-0451-D9FD-DF06-EF89270AF347}"/>
                  </a:ext>
                </a:extLst>
              </p:cNvPr>
              <p:cNvSpPr/>
              <p:nvPr/>
            </p:nvSpPr>
            <p:spPr>
              <a:xfrm>
                <a:off x="1978171" y="874266"/>
                <a:ext cx="1556831" cy="11300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BCC73B-24FD-1E48-27B1-D421A56C45A9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91E148-C871-773C-5263-59B04A96CFBE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8F8E3BC-27FF-E41C-2637-202498328AA8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510462" cy="1130049"/>
                <a:chOff x="5289756" y="874266"/>
                <a:chExt cx="2510462" cy="113004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B3955A7-189A-C8E5-47F0-031727F396D1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5C03DAF-7D3C-9A4E-8427-602E8F514C3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539363" cy="113004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18</a:t>
                  </a:r>
                </a:p>
              </p:txBody>
            </p:sp>
          </p:grp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33C8A3-A00F-544C-522E-6020B7BC679E}"/>
                </a:ext>
              </a:extLst>
            </p:cNvPr>
            <p:cNvSpPr/>
            <p:nvPr/>
          </p:nvSpPr>
          <p:spPr>
            <a:xfrm>
              <a:off x="4191208" y="485757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63390-2AB7-6E49-42D4-F6E13A8759B9}"/>
              </a:ext>
            </a:extLst>
          </p:cNvPr>
          <p:cNvGrpSpPr/>
          <p:nvPr/>
        </p:nvGrpSpPr>
        <p:grpSpPr>
          <a:xfrm>
            <a:off x="1" y="4123306"/>
            <a:ext cx="4438040" cy="1045332"/>
            <a:chOff x="-431821" y="3375735"/>
            <a:chExt cx="6159850" cy="12528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5EBC70-E489-1A66-5AAF-312E42FD2784}"/>
                </a:ext>
              </a:extLst>
            </p:cNvPr>
            <p:cNvGrpSpPr/>
            <p:nvPr/>
          </p:nvGrpSpPr>
          <p:grpSpPr>
            <a:xfrm>
              <a:off x="-431821" y="3438959"/>
              <a:ext cx="5650055" cy="1189601"/>
              <a:chOff x="1992957" y="874266"/>
              <a:chExt cx="5650055" cy="118960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77ECCE-9BE1-3D50-302D-74C5C16E2273}"/>
                  </a:ext>
                </a:extLst>
              </p:cNvPr>
              <p:cNvSpPr/>
              <p:nvPr/>
            </p:nvSpPr>
            <p:spPr>
              <a:xfrm>
                <a:off x="1992957" y="874266"/>
                <a:ext cx="1616381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2ED815-6683-94C5-FB2B-0DDA117D0F0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8E8503-551D-DA93-6299-6131093D9835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92BEB0E-EE24-095D-17CF-755778416CDA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E445412-6F78-1679-29ED-FA820898235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961A1C7-E136-5D80-D15B-04D60E09CEED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364D0D-45FB-564F-09F7-8CD2A3BFD219}"/>
                </a:ext>
              </a:extLst>
            </p:cNvPr>
            <p:cNvSpPr/>
            <p:nvPr/>
          </p:nvSpPr>
          <p:spPr>
            <a:xfrm>
              <a:off x="3970869" y="3375735"/>
              <a:ext cx="1757160" cy="118960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1789B5-94C7-543B-DA20-89B8BEC62ED9}"/>
              </a:ext>
            </a:extLst>
          </p:cNvPr>
          <p:cNvGrpSpPr/>
          <p:nvPr/>
        </p:nvGrpSpPr>
        <p:grpSpPr>
          <a:xfrm>
            <a:off x="4804106" y="2190931"/>
            <a:ext cx="4279634" cy="992579"/>
            <a:chOff x="2050085" y="479695"/>
            <a:chExt cx="5592927" cy="9986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9684CD-1443-6216-1A37-66DDF2FDF22A}"/>
                </a:ext>
              </a:extLst>
            </p:cNvPr>
            <p:cNvGrpSpPr/>
            <p:nvPr/>
          </p:nvGrpSpPr>
          <p:grpSpPr>
            <a:xfrm>
              <a:off x="2050085" y="479695"/>
              <a:ext cx="5592927" cy="998641"/>
              <a:chOff x="2050085" y="874266"/>
              <a:chExt cx="5592927" cy="99864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D78453-E518-9D62-A7C9-934ABEE66761}"/>
                  </a:ext>
                </a:extLst>
              </p:cNvPr>
              <p:cNvSpPr/>
              <p:nvPr/>
            </p:nvSpPr>
            <p:spPr>
              <a:xfrm>
                <a:off x="2050085" y="874266"/>
                <a:ext cx="1559251" cy="99864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8C1231-D61F-D619-8E17-9E3607BCDFD6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C38BA06-4DBA-22CB-A49C-FEC5DE838D00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5FF8D3D-6E83-36E6-88EE-49E6DC14FFA1}"/>
                  </a:ext>
                </a:extLst>
              </p:cNvPr>
              <p:cNvGrpSpPr/>
              <p:nvPr/>
            </p:nvGrpSpPr>
            <p:grpSpPr>
              <a:xfrm>
                <a:off x="5113095" y="874266"/>
                <a:ext cx="2529917" cy="998641"/>
                <a:chOff x="5113095" y="874266"/>
                <a:chExt cx="2529917" cy="998641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91FB6CD-0E46-B356-3269-680801B9636A}"/>
                    </a:ext>
                  </a:extLst>
                </p:cNvPr>
                <p:cNvSpPr/>
                <p:nvPr/>
              </p:nvSpPr>
              <p:spPr>
                <a:xfrm>
                  <a:off x="511309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28F4355-F050-4691-63EA-2C9EB23EB7C2}"/>
                    </a:ext>
                  </a:extLst>
                </p:cNvPr>
                <p:cNvSpPr/>
                <p:nvPr/>
              </p:nvSpPr>
              <p:spPr>
                <a:xfrm>
                  <a:off x="6179917" y="874266"/>
                  <a:ext cx="1463095" cy="998641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16</a:t>
                  </a:r>
                </a:p>
              </p:txBody>
            </p:sp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371DC5-8422-A0C5-C2A2-17361F55E25A}"/>
                </a:ext>
              </a:extLst>
            </p:cNvPr>
            <p:cNvSpPr/>
            <p:nvPr/>
          </p:nvSpPr>
          <p:spPr>
            <a:xfrm>
              <a:off x="4191208" y="485757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3774E8-A7A6-B18A-ECAE-E86F3FCD465D}"/>
              </a:ext>
            </a:extLst>
          </p:cNvPr>
          <p:cNvGrpSpPr/>
          <p:nvPr/>
        </p:nvGrpSpPr>
        <p:grpSpPr>
          <a:xfrm>
            <a:off x="4609575" y="4154705"/>
            <a:ext cx="4452153" cy="992580"/>
            <a:chOff x="2379579" y="5783425"/>
            <a:chExt cx="5496515" cy="12522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346F76-2C0F-20BA-D77B-EB588A2EBEE7}"/>
                </a:ext>
              </a:extLst>
            </p:cNvPr>
            <p:cNvGrpSpPr/>
            <p:nvPr/>
          </p:nvGrpSpPr>
          <p:grpSpPr>
            <a:xfrm>
              <a:off x="2379579" y="5783426"/>
              <a:ext cx="5415833" cy="1252290"/>
              <a:chOff x="2227179" y="874266"/>
              <a:chExt cx="5415833" cy="125229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97A72B-FD31-185B-3397-C13051FBA955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125229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66F557-FE72-618C-4F54-8B70A6E782B5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CCDAD1-569E-6081-E319-9B00777125C4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B29E7BD-8706-B0C2-AAF8-CD701E7F41FF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B61C233-60B7-52CA-0D61-59282C865548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3FD7AE0-79BF-834C-1C15-8A496ADD8B4A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4DEA52-47FC-3531-D857-2EB8C3D28AC9}"/>
                </a:ext>
              </a:extLst>
            </p:cNvPr>
            <p:cNvSpPr/>
            <p:nvPr/>
          </p:nvSpPr>
          <p:spPr>
            <a:xfrm>
              <a:off x="6493937" y="5783425"/>
              <a:ext cx="1382157" cy="1252290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95296D-38C9-9CCF-6C31-30E727DC9BAC}"/>
              </a:ext>
            </a:extLst>
          </p:cNvPr>
          <p:cNvCxnSpPr>
            <a:cxnSpLocks/>
          </p:cNvCxnSpPr>
          <p:nvPr/>
        </p:nvCxnSpPr>
        <p:spPr>
          <a:xfrm>
            <a:off x="4668715" y="1757889"/>
            <a:ext cx="0" cy="473083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7E09AC-D44C-4964-C17E-D79C308159ED}"/>
              </a:ext>
            </a:extLst>
          </p:cNvPr>
          <p:cNvSpPr txBox="1"/>
          <p:nvPr/>
        </p:nvSpPr>
        <p:spPr>
          <a:xfrm>
            <a:off x="1361013" y="302115"/>
            <a:ext cx="7727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do you notice? </a:t>
            </a:r>
          </a:p>
          <a:p>
            <a:pPr algn="ctr"/>
            <a:r>
              <a:rPr lang="en-US" sz="3600" dirty="0"/>
              <a:t>What is the </a:t>
            </a:r>
            <a:r>
              <a:rPr lang="en-US" sz="3600" b="1" dirty="0"/>
              <a:t>same</a:t>
            </a:r>
            <a:r>
              <a:rPr lang="en-US" sz="3600" dirty="0"/>
              <a:t> and what is </a:t>
            </a:r>
            <a:r>
              <a:rPr lang="en-US" sz="3600" b="1" dirty="0"/>
              <a:t>different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9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91127"/>
            <a:chOff x="1940538" y="2606185"/>
            <a:chExt cx="5409412" cy="79112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91127"/>
              <a:chOff x="3642654" y="2606185"/>
              <a:chExt cx="3707296" cy="7911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881686" y="26355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12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50792"/>
            <a:ext cx="5419964" cy="822309"/>
            <a:chOff x="1940538" y="2560313"/>
            <a:chExt cx="5419964" cy="82230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60313"/>
              <a:ext cx="3717848" cy="822309"/>
              <a:chOff x="3642654" y="2560313"/>
              <a:chExt cx="3717848" cy="82230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905997" y="256031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14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572001" y="316488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79726" cy="822310"/>
            <a:chOff x="1940538" y="2560312"/>
            <a:chExt cx="5479726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77610" cy="822310"/>
              <a:chOff x="3642654" y="2560312"/>
              <a:chExt cx="3777610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965759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13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01717"/>
            <a:ext cx="5409412" cy="827809"/>
            <a:chOff x="1940538" y="2554813"/>
            <a:chExt cx="5409412" cy="82780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54813"/>
              <a:ext cx="3707296" cy="827809"/>
              <a:chOff x="3642654" y="2554813"/>
              <a:chExt cx="3707296" cy="82780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871400" y="255481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572001" y="5742867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is 20.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279628" cy="823393"/>
            <a:chOff x="1940538" y="2606185"/>
            <a:chExt cx="5279628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512870" y="2606185"/>
              <a:ext cx="3707296" cy="823393"/>
              <a:chOff x="3512870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512870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  <a:endPara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</TotalTime>
  <Words>137</Words>
  <Application>Microsoft Office PowerPoint</Application>
  <PresentationFormat>On-screen Show (4:3)</PresentationFormat>
  <Paragraphs>95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2026-05-03T10:42:26Z</dcterms:modified>
  <cp:category/>
</cp:coreProperties>
</file>