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39" r:id="rId3"/>
    <p:sldId id="338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1F6B6-032B-80A9-A8DB-044B5C09B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9DEDD-DE50-534C-7054-F1CC8F3F2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BEDAF-EA0F-5727-67B2-87B41B3DF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825D5-C2CA-8D55-CEA5-1F3D9BC27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3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10040" y="13596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A88806-4779-6570-B182-2686801A59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156" y="2751463"/>
            <a:ext cx="3352364" cy="319272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03169" y="62379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067C6-CF8A-175F-A042-B6849790AAA6}"/>
              </a:ext>
            </a:extLst>
          </p:cNvPr>
          <p:cNvSpPr txBox="1"/>
          <p:nvPr/>
        </p:nvSpPr>
        <p:spPr>
          <a:xfrm>
            <a:off x="2374391" y="1195043"/>
            <a:ext cx="50265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20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78052-F929-9C1A-E7A6-B6E5301B4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FFD9DC29-6A98-F67E-4743-46DE9D039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68174934-3FE2-E55A-6641-DF94B6E631D5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00A46E-2FB7-F912-3821-560575924C4A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9F5CFC4-F293-9B4E-3CB5-2008ED673F5D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39E381-10A3-CC17-7907-EB799B57F992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7ACD6C-CFBD-3E2E-E780-1786BBB1B95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DE9E959-F720-08B4-E559-C7F746C34C02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74751E-EC5E-E617-04E9-3D1D571DEAA9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BBC700B-4D9C-E45E-23FB-35B1D4DA1D59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9AE173-052D-6A76-6AEF-D72714FB4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CE2180-6826-F8EB-FC17-5DE527322265}"/>
              </a:ext>
            </a:extLst>
          </p:cNvPr>
          <p:cNvGrpSpPr/>
          <p:nvPr/>
        </p:nvGrpSpPr>
        <p:grpSpPr>
          <a:xfrm>
            <a:off x="1377052" y="1954939"/>
            <a:ext cx="7379526" cy="2697065"/>
            <a:chOff x="1377052" y="1954939"/>
            <a:chExt cx="7379526" cy="269706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64B93B9-B056-125C-7B05-D35B28F3E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7052" y="1954939"/>
              <a:ext cx="7379526" cy="260954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7A69CA-357D-0BCE-E34E-45BFA79E4A87}"/>
                </a:ext>
              </a:extLst>
            </p:cNvPr>
            <p:cNvSpPr txBox="1"/>
            <p:nvPr/>
          </p:nvSpPr>
          <p:spPr>
            <a:xfrm>
              <a:off x="7659258" y="4005673"/>
              <a:ext cx="448056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00B05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C509CF-04C4-1922-CF07-31D1A4197CF2}"/>
              </a:ext>
            </a:extLst>
          </p:cNvPr>
          <p:cNvGrpSpPr/>
          <p:nvPr/>
        </p:nvGrpSpPr>
        <p:grpSpPr>
          <a:xfrm>
            <a:off x="443444" y="4328839"/>
            <a:ext cx="3165892" cy="2301526"/>
            <a:chOff x="3231981" y="3873666"/>
            <a:chExt cx="3165892" cy="2301526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BF720141-552E-F59C-4BEE-B548F7003180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80F24B99-C977-B569-43AD-52AF50FC4419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6FAD55-C1A1-992C-712E-085590AC33B2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02A45B3C-0F25-BF13-A242-AD41294EE07F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503384-B50E-21C3-B0E1-3F47F3D1463C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B9DC73-8C94-007E-8DF3-F92DBC5F31F1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EA3041-0C8B-A04F-2246-FC507D1B9EDE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4D807B-BAD2-0C1E-EB4E-3AC69CF13176}"/>
                </a:ext>
              </a:extLst>
            </p:cNvPr>
            <p:cNvSpPr/>
            <p:nvPr/>
          </p:nvSpPr>
          <p:spPr>
            <a:xfrm>
              <a:off x="3324460" y="524608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3EB821-7794-511B-C434-16142127D0C4}"/>
                </a:ext>
              </a:extLst>
            </p:cNvPr>
            <p:cNvSpPr/>
            <p:nvPr/>
          </p:nvSpPr>
          <p:spPr>
            <a:xfrm>
              <a:off x="4958806" y="519442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4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7889CBB-32A8-29E8-1DEB-21D0C1B34F3C}"/>
              </a:ext>
            </a:extLst>
          </p:cNvPr>
          <p:cNvGrpSpPr/>
          <p:nvPr/>
        </p:nvGrpSpPr>
        <p:grpSpPr>
          <a:xfrm>
            <a:off x="1511633" y="2109746"/>
            <a:ext cx="7265624" cy="2513669"/>
            <a:chOff x="1101627" y="2188784"/>
            <a:chExt cx="7265624" cy="2513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202510-3C37-8F7D-FDB4-F9228A1FA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627" y="2188784"/>
              <a:ext cx="7265624" cy="238306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0F722A-172C-1A25-0DFC-4C08445FE22B}"/>
                </a:ext>
              </a:extLst>
            </p:cNvPr>
            <p:cNvSpPr txBox="1"/>
            <p:nvPr/>
          </p:nvSpPr>
          <p:spPr>
            <a:xfrm>
              <a:off x="7612166" y="4056122"/>
              <a:ext cx="448056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00B050"/>
                  </a:solidFill>
                </a:rPr>
                <a:t>?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18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B7180F-707A-D3C0-9D3C-E799B7105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443444" y="4328839"/>
            <a:ext cx="3165892" cy="2301526"/>
            <a:chOff x="3231981" y="3873666"/>
            <a:chExt cx="3165892" cy="2301526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324460" y="5246086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58806" y="519442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2594"/>
            <a:ext cx="5409412" cy="782294"/>
            <a:chOff x="1940538" y="2600328"/>
            <a:chExt cx="5409412" cy="78229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0328"/>
              <a:ext cx="3707296" cy="782294"/>
              <a:chOff x="3642654" y="2600328"/>
              <a:chExt cx="3707296" cy="782294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895445" y="2600328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14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72297"/>
            <a:ext cx="5419965" cy="800804"/>
            <a:chOff x="1940538" y="2581818"/>
            <a:chExt cx="5419965" cy="80080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81818"/>
              <a:ext cx="3717849" cy="800804"/>
              <a:chOff x="3642654" y="2581818"/>
              <a:chExt cx="3717849" cy="80080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905998" y="2581818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13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647473" y="319325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19965" cy="822310"/>
            <a:chOff x="1940538" y="2560312"/>
            <a:chExt cx="5419965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17849" cy="822310"/>
              <a:chOff x="3642654" y="2560312"/>
              <a:chExt cx="3717849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905998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572001" y="4468061"/>
            <a:ext cx="89009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01717"/>
            <a:ext cx="5426663" cy="827809"/>
            <a:chOff x="1940538" y="2554813"/>
            <a:chExt cx="5426663" cy="82780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54813"/>
              <a:ext cx="3724547" cy="827809"/>
              <a:chOff x="3642654" y="2554813"/>
              <a:chExt cx="3724547" cy="827809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912696" y="2554813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12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647473" y="574286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2491" y="1110011"/>
            <a:ext cx="6851960" cy="3526643"/>
          </a:xfrm>
          <a:prstGeom prst="wedgeRoundRectCallout">
            <a:avLst>
              <a:gd name="adj1" fmla="val -63280"/>
              <a:gd name="adj2" fmla="val -584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443FE6-1D58-C0E4-F4E4-B655B01FFFCB}"/>
              </a:ext>
            </a:extLst>
          </p:cNvPr>
          <p:cNvGrpSpPr/>
          <p:nvPr/>
        </p:nvGrpSpPr>
        <p:grpSpPr>
          <a:xfrm>
            <a:off x="3276825" y="1841173"/>
            <a:ext cx="4323280" cy="1042561"/>
            <a:chOff x="1838341" y="429201"/>
            <a:chExt cx="5804671" cy="1186954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655354-6184-3650-5881-FC939DE5E8D3}"/>
                </a:ext>
              </a:extLst>
            </p:cNvPr>
            <p:cNvGrpSpPr/>
            <p:nvPr/>
          </p:nvGrpSpPr>
          <p:grpSpPr>
            <a:xfrm>
              <a:off x="1838341" y="429201"/>
              <a:ext cx="5804671" cy="1180544"/>
              <a:chOff x="1838341" y="823772"/>
              <a:chExt cx="5804671" cy="1180544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C9FA78-477E-C1C4-D68A-173F7C574346}"/>
                  </a:ext>
                </a:extLst>
              </p:cNvPr>
              <p:cNvSpPr/>
              <p:nvPr/>
            </p:nvSpPr>
            <p:spPr>
              <a:xfrm>
                <a:off x="1838341" y="874266"/>
                <a:ext cx="1580094" cy="1130050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B8D3AD-D9ED-FB18-9329-52846F0B490D}"/>
                  </a:ext>
                </a:extLst>
              </p:cNvPr>
              <p:cNvSpPr/>
              <p:nvPr/>
            </p:nvSpPr>
            <p:spPr>
              <a:xfrm>
                <a:off x="3428743" y="823772"/>
                <a:ext cx="1081127" cy="1130048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2A7E15-35F6-2832-3227-4FFE11E30D79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3B6FE3-945F-23C7-F6F3-248FFA459783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8C278F-2B68-FE54-D022-74973441308E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F8A06A-879C-289B-F90C-33DEB93C91A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14D8C5-9B44-56AC-70D5-4EFA5EEC9302}"/>
                </a:ext>
              </a:extLst>
            </p:cNvPr>
            <p:cNvSpPr/>
            <p:nvPr/>
          </p:nvSpPr>
          <p:spPr>
            <a:xfrm>
              <a:off x="4336113" y="486106"/>
              <a:ext cx="1382157" cy="1130049"/>
            </a:xfrm>
            <a:prstGeom prst="rect">
              <a:avLst/>
            </a:prstGeom>
            <a:grp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8845A7-4810-F93D-2B48-00722FBE95AF}"/>
              </a:ext>
            </a:extLst>
          </p:cNvPr>
          <p:cNvGrpSpPr/>
          <p:nvPr/>
        </p:nvGrpSpPr>
        <p:grpSpPr>
          <a:xfrm>
            <a:off x="3647830" y="3602345"/>
            <a:ext cx="4011997" cy="992579"/>
            <a:chOff x="-197599" y="3438959"/>
            <a:chExt cx="5568517" cy="11896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4E9B71E-3A84-DF15-2E88-4C3C217D00CA}"/>
                </a:ext>
              </a:extLst>
            </p:cNvPr>
            <p:cNvGrpSpPr/>
            <p:nvPr/>
          </p:nvGrpSpPr>
          <p:grpSpPr>
            <a:xfrm>
              <a:off x="-197599" y="3438959"/>
              <a:ext cx="5415833" cy="1189601"/>
              <a:chOff x="2227179" y="874266"/>
              <a:chExt cx="5415833" cy="118960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05ED09F-2726-3DED-E3C6-6E49EDB00031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9241411-0844-9339-19A7-4745943536F1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56913F-FE0A-A97D-E1DD-9725F0C64F91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8" cy="118960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F84199-3E88-E436-2A9A-CE9D40B1E9F0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58F17B-7C0F-D514-5272-13C42D47FA60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EF9499-1777-B56C-355B-5F2366E6C675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4F080D-DF3B-7AC7-C72B-3CBFCA6AA268}"/>
                </a:ext>
              </a:extLst>
            </p:cNvPr>
            <p:cNvSpPr/>
            <p:nvPr/>
          </p:nvSpPr>
          <p:spPr>
            <a:xfrm>
              <a:off x="3862305" y="3438959"/>
              <a:ext cx="1508613" cy="1189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A0247C-E5B0-29E9-3368-C29A1AA1B35F}"/>
              </a:ext>
            </a:extLst>
          </p:cNvPr>
          <p:cNvSpPr/>
          <p:nvPr/>
        </p:nvSpPr>
        <p:spPr>
          <a:xfrm>
            <a:off x="3276825" y="1113267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If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86AD868-9493-6EB5-1815-8BD8CCCA6815}"/>
              </a:ext>
            </a:extLst>
          </p:cNvPr>
          <p:cNvSpPr/>
          <p:nvPr/>
        </p:nvSpPr>
        <p:spPr>
          <a:xfrm>
            <a:off x="3386831" y="2858319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792</TotalTime>
  <Words>92</Words>
  <Application>Microsoft Office PowerPoint</Application>
  <PresentationFormat>On-screen Show (4:3)</PresentationFormat>
  <Paragraphs>69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2026-05-03T11:37:03Z</dcterms:modified>
  <cp:category/>
</cp:coreProperties>
</file>