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061" y="28541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09511-2B89-4DCE-3A4C-F3185BC5986B}"/>
              </a:ext>
            </a:extLst>
          </p:cNvPr>
          <p:cNvSpPr txBox="1"/>
          <p:nvPr/>
        </p:nvSpPr>
        <p:spPr>
          <a:xfrm>
            <a:off x="2448233" y="1254655"/>
            <a:ext cx="49304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20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72C3CB1-C8EC-C5C9-3773-FC828563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9119-2D43-1116-ACEA-9479EFBE4D4A}"/>
              </a:ext>
            </a:extLst>
          </p:cNvPr>
          <p:cNvGrpSpPr/>
          <p:nvPr/>
        </p:nvGrpSpPr>
        <p:grpSpPr>
          <a:xfrm>
            <a:off x="2993993" y="2282157"/>
            <a:ext cx="3129371" cy="2305811"/>
            <a:chOff x="3213366" y="3873666"/>
            <a:chExt cx="3129371" cy="230581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D66FFC6-321A-940A-A9DA-9057148B007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C97510E1-A13D-ECE0-7A0E-797CABB1C523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6FF68F-3BC2-7329-5A5C-1F2E6F291FD4}"/>
                </a:ext>
              </a:extLst>
            </p:cNvPr>
            <p:cNvCxnSpPr>
              <a:cxnSpLocks/>
              <a:stCxn id="25" idx="0"/>
              <a:endCxn id="27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07EE3DB-8B48-EA15-27D3-A570968802BD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147EC3-D82D-EEB5-FAEE-AD2A815B5600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74903C-4201-DE6B-858B-8E607F7F187F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34750-8B99-0A80-3B5E-09632A9FED96}"/>
                </a:ext>
              </a:extLst>
            </p:cNvPr>
            <p:cNvCxnSpPr>
              <a:cxnSpLocks/>
              <a:stCxn id="27" idx="5"/>
              <a:endCxn id="24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ABC3F-A64B-650B-6200-DECBE875529D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4BC885-DDE9-4C60-FB17-6E925CE70C6A}"/>
                </a:ext>
              </a:extLst>
            </p:cNvPr>
            <p:cNvSpPr/>
            <p:nvPr/>
          </p:nvSpPr>
          <p:spPr>
            <a:xfrm>
              <a:off x="4903670" y="527186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AF6C99-FAF0-1CAC-9319-A3B8D04B276E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928CE7B-FF2F-BDBC-D79C-4CD95DF1FD5B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7C356575-7B1A-F392-462D-76DDEC26CCFA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C78776-2C83-4CAB-B107-1E6CB1667F88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0A9D95D-94AE-E27C-C9B1-8180803D113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375CF5-5A5A-DFD5-1019-19CDBE5789C5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8757E-40F8-0412-A861-75980B4F1C10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1E5F2A-CFDF-B45C-00C7-17613BC34490}"/>
                </a:ext>
              </a:extLst>
            </p:cNvPr>
            <p:cNvCxnSpPr>
              <a:cxnSpLocks/>
              <a:stCxn id="24" idx="5"/>
              <a:endCxn id="11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FE1DBC-DFF0-4777-36A4-0AEEA2060055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8DDD28-8FE2-1D89-E211-14AD6F51D683}"/>
                </a:ext>
              </a:extLst>
            </p:cNvPr>
            <p:cNvSpPr/>
            <p:nvPr/>
          </p:nvSpPr>
          <p:spPr>
            <a:xfrm>
              <a:off x="4930313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0959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8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572001" y="1918451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93256"/>
            <a:ext cx="5479726" cy="779845"/>
            <a:chOff x="1940538" y="2602777"/>
            <a:chExt cx="5479726" cy="77984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602777"/>
              <a:ext cx="3777610" cy="779845"/>
              <a:chOff x="3642654" y="2602777"/>
              <a:chExt cx="3777610" cy="7798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965759" y="260277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13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572001" y="3193256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6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572001" y="4468061"/>
            <a:ext cx="89009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572001" y="5742867"/>
            <a:ext cx="89009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27836" y="4780558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Can you explain why?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85561" y="2283316"/>
            <a:ext cx="6851960" cy="1978293"/>
          </a:xfrm>
          <a:prstGeom prst="wedgeRoundRectCallout">
            <a:avLst>
              <a:gd name="adj1" fmla="val -61258"/>
              <a:gd name="adj2" fmla="val -329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494703" y="2751181"/>
            <a:ext cx="4514998" cy="1042563"/>
            <a:chOff x="2227179" y="429201"/>
            <a:chExt cx="6062083" cy="1186956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2227179" y="429201"/>
              <a:ext cx="6062083" cy="1180543"/>
              <a:chOff x="2227179" y="823772"/>
              <a:chExt cx="6062083" cy="1180543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113004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320900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629888" y="874266"/>
                <a:ext cx="2659374" cy="1130049"/>
                <a:chOff x="5629888" y="874266"/>
                <a:chExt cx="2659374" cy="113004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629888" y="892507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671913" y="874266"/>
                  <a:ext cx="1617349" cy="113004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222423" y="486107"/>
              <a:ext cx="1495847" cy="1130050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</TotalTime>
  <Words>104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2026-05-03T10:49:41Z</dcterms:modified>
  <cp:category/>
</cp:coreProperties>
</file>