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8" r:id="rId3"/>
    <p:sldId id="279" r:id="rId4"/>
    <p:sldId id="268" r:id="rId5"/>
    <p:sldId id="280" r:id="rId6"/>
    <p:sldId id="281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817" y="3077322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4" y="62161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834DE-8769-6C8E-6B85-451818AD97C1}"/>
              </a:ext>
            </a:extLst>
          </p:cNvPr>
          <p:cNvSpPr/>
          <p:nvPr/>
        </p:nvSpPr>
        <p:spPr>
          <a:xfrm>
            <a:off x="2049465" y="223510"/>
            <a:ext cx="60529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Find Number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Bonds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4861F-1D46-1ED4-8DB1-27C07FD62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A80F863-C91F-BCEA-15AA-4B936706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E3A18AA-3187-ACB6-1A8E-1431BAE2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1FDE22-95AB-EE7E-1526-C246BD0FBB1B}"/>
              </a:ext>
            </a:extLst>
          </p:cNvPr>
          <p:cNvSpPr txBox="1"/>
          <p:nvPr/>
        </p:nvSpPr>
        <p:spPr>
          <a:xfrm>
            <a:off x="1484119" y="77058"/>
            <a:ext cx="721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Complete the sentences to match the ten frame.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7112A-0503-EB57-1BC1-913F2277EF97}"/>
              </a:ext>
            </a:extLst>
          </p:cNvPr>
          <p:cNvSpPr/>
          <p:nvPr/>
        </p:nvSpPr>
        <p:spPr>
          <a:xfrm>
            <a:off x="3328618" y="198147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A9563F-9605-360C-1843-BA769D65DF41}"/>
              </a:ext>
            </a:extLst>
          </p:cNvPr>
          <p:cNvSpPr/>
          <p:nvPr/>
        </p:nvSpPr>
        <p:spPr>
          <a:xfrm>
            <a:off x="4119991" y="19773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A5FD82-B762-39C5-3AF0-8507CAD777ED}"/>
              </a:ext>
            </a:extLst>
          </p:cNvPr>
          <p:cNvSpPr/>
          <p:nvPr/>
        </p:nvSpPr>
        <p:spPr>
          <a:xfrm>
            <a:off x="4911363" y="197938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99AB50-5BE1-DEAF-A782-D6FC9713F5E5}"/>
              </a:ext>
            </a:extLst>
          </p:cNvPr>
          <p:cNvSpPr/>
          <p:nvPr/>
        </p:nvSpPr>
        <p:spPr>
          <a:xfrm>
            <a:off x="3328618" y="274097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1A59FE-AF3D-FAAB-EC3E-81C224E5F56A}"/>
              </a:ext>
            </a:extLst>
          </p:cNvPr>
          <p:cNvSpPr/>
          <p:nvPr/>
        </p:nvSpPr>
        <p:spPr>
          <a:xfrm>
            <a:off x="4119990" y="274097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8442A-B682-B06E-930A-3008742BC430}"/>
              </a:ext>
            </a:extLst>
          </p:cNvPr>
          <p:cNvSpPr/>
          <p:nvPr/>
        </p:nvSpPr>
        <p:spPr>
          <a:xfrm>
            <a:off x="4911362" y="274097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36D4BB-2C17-0CB8-14EE-88A1A08B2229}"/>
                  </a:ext>
                </a:extLst>
              </p:cNvPr>
              <p:cNvSpPr txBox="1"/>
              <p:nvPr/>
            </p:nvSpPr>
            <p:spPr>
              <a:xfrm>
                <a:off x="1604771" y="5900007"/>
                <a:ext cx="7212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36D4BB-2C17-0CB8-14EE-88A1A08B2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771" y="5900007"/>
                <a:ext cx="7212967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CEB3AF7-0B52-03C0-B87F-0F9EE8804DA6}"/>
              </a:ext>
            </a:extLst>
          </p:cNvPr>
          <p:cNvSpPr txBox="1"/>
          <p:nvPr/>
        </p:nvSpPr>
        <p:spPr>
          <a:xfrm>
            <a:off x="5331859" y="592890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CA8099-450A-9F18-CEE0-D7899E80A1B4}"/>
              </a:ext>
            </a:extLst>
          </p:cNvPr>
          <p:cNvSpPr/>
          <p:nvPr/>
        </p:nvSpPr>
        <p:spPr>
          <a:xfrm>
            <a:off x="5702735" y="197313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698E16-0F13-094F-A11E-56C5BD2533DA}"/>
              </a:ext>
            </a:extLst>
          </p:cNvPr>
          <p:cNvSpPr/>
          <p:nvPr/>
        </p:nvSpPr>
        <p:spPr>
          <a:xfrm>
            <a:off x="5702734" y="274097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48C968-20EA-9E1B-A4C8-536FF8A03829}"/>
              </a:ext>
            </a:extLst>
          </p:cNvPr>
          <p:cNvSpPr/>
          <p:nvPr/>
        </p:nvSpPr>
        <p:spPr>
          <a:xfrm>
            <a:off x="6494108" y="197521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53F916-89AB-26F5-018A-2B141DD7080F}"/>
              </a:ext>
            </a:extLst>
          </p:cNvPr>
          <p:cNvSpPr/>
          <p:nvPr/>
        </p:nvSpPr>
        <p:spPr>
          <a:xfrm>
            <a:off x="6494108" y="2743326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856C73-6E03-A6A3-FA6C-A9C75064A874}"/>
              </a:ext>
            </a:extLst>
          </p:cNvPr>
          <p:cNvSpPr txBox="1"/>
          <p:nvPr/>
        </p:nvSpPr>
        <p:spPr>
          <a:xfrm>
            <a:off x="1604771" y="3585390"/>
            <a:ext cx="7212967" cy="195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red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Altogether there are ___ counters.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5C0A96-933A-CA48-FF77-960408DF3057}"/>
              </a:ext>
            </a:extLst>
          </p:cNvPr>
          <p:cNvSpPr txBox="1"/>
          <p:nvPr/>
        </p:nvSpPr>
        <p:spPr>
          <a:xfrm>
            <a:off x="4010105" y="4305481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566B33-7335-37A9-4F55-2F52E54281BC}"/>
              </a:ext>
            </a:extLst>
          </p:cNvPr>
          <p:cNvSpPr txBox="1"/>
          <p:nvPr/>
        </p:nvSpPr>
        <p:spPr>
          <a:xfrm>
            <a:off x="4245483" y="368908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D55853-D31C-445C-0A16-6B998D11ABEB}"/>
              </a:ext>
            </a:extLst>
          </p:cNvPr>
          <p:cNvSpPr txBox="1"/>
          <p:nvPr/>
        </p:nvSpPr>
        <p:spPr>
          <a:xfrm>
            <a:off x="5530835" y="4971274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01FA84D-A09E-EB19-BC95-9F5A64213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147" y="1694833"/>
            <a:ext cx="4272213" cy="1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6EC73-4FD6-2A04-F028-8D8C0882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FACDE1-EE12-81A2-CBE7-DC1E6310B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B4F604E-30C2-A318-71C0-C4398951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8EFA2-E3E2-E755-7DA7-478030FDC9D6}"/>
                  </a:ext>
                </a:extLst>
              </p:cNvPr>
              <p:cNvSpPr txBox="1"/>
              <p:nvPr/>
            </p:nvSpPr>
            <p:spPr>
              <a:xfrm>
                <a:off x="809242" y="6165356"/>
                <a:ext cx="72129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8EFA2-E3E2-E755-7DA7-478030FDC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42" y="6165356"/>
                <a:ext cx="7212967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561DA45-BB5F-A3FE-09D1-A71158B0D193}"/>
              </a:ext>
            </a:extLst>
          </p:cNvPr>
          <p:cNvSpPr txBox="1"/>
          <p:nvPr/>
        </p:nvSpPr>
        <p:spPr>
          <a:xfrm>
            <a:off x="4531180" y="6147549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E457BB-7501-403A-8989-1CDA48A6ECD5}"/>
              </a:ext>
            </a:extLst>
          </p:cNvPr>
          <p:cNvSpPr txBox="1"/>
          <p:nvPr/>
        </p:nvSpPr>
        <p:spPr>
          <a:xfrm>
            <a:off x="809242" y="3920464"/>
            <a:ext cx="7212967" cy="195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red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Altogether there are ___ counters.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F039C-1A52-53B3-00C1-58C21E83FAF9}"/>
              </a:ext>
            </a:extLst>
          </p:cNvPr>
          <p:cNvSpPr txBox="1"/>
          <p:nvPr/>
        </p:nvSpPr>
        <p:spPr>
          <a:xfrm>
            <a:off x="3249157" y="4726569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66547B-E300-0D7A-F0C7-01086245E9E2}"/>
              </a:ext>
            </a:extLst>
          </p:cNvPr>
          <p:cNvSpPr txBox="1"/>
          <p:nvPr/>
        </p:nvSpPr>
        <p:spPr>
          <a:xfrm>
            <a:off x="3451702" y="4072987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BBE0BB-15E9-A3B6-D9AC-2A79561407AB}"/>
              </a:ext>
            </a:extLst>
          </p:cNvPr>
          <p:cNvSpPr txBox="1"/>
          <p:nvPr/>
        </p:nvSpPr>
        <p:spPr>
          <a:xfrm>
            <a:off x="4734566" y="535381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E8B9CC-410B-0417-AACE-B8915C5DF70B}"/>
              </a:ext>
            </a:extLst>
          </p:cNvPr>
          <p:cNvSpPr txBox="1"/>
          <p:nvPr/>
        </p:nvSpPr>
        <p:spPr>
          <a:xfrm>
            <a:off x="1484119" y="77058"/>
            <a:ext cx="721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Complete the sentences to match the ten frame.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5FA944-7A23-5A04-C370-F671A58583F6}"/>
              </a:ext>
            </a:extLst>
          </p:cNvPr>
          <p:cNvSpPr/>
          <p:nvPr/>
        </p:nvSpPr>
        <p:spPr>
          <a:xfrm>
            <a:off x="4678344" y="215439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85A4A1-3E16-168B-78B3-C4E4C90CC553}"/>
              </a:ext>
            </a:extLst>
          </p:cNvPr>
          <p:cNvSpPr/>
          <p:nvPr/>
        </p:nvSpPr>
        <p:spPr>
          <a:xfrm>
            <a:off x="5469717" y="2150220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77C7CF4-488E-7EE1-C84C-460935BFFB2A}"/>
              </a:ext>
            </a:extLst>
          </p:cNvPr>
          <p:cNvSpPr/>
          <p:nvPr/>
        </p:nvSpPr>
        <p:spPr>
          <a:xfrm>
            <a:off x="6261089" y="215230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6EB3285-031A-EBB2-3BB9-2EB2B3473795}"/>
              </a:ext>
            </a:extLst>
          </p:cNvPr>
          <p:cNvSpPr/>
          <p:nvPr/>
        </p:nvSpPr>
        <p:spPr>
          <a:xfrm>
            <a:off x="4678344" y="2913895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FD6AD09-F141-79CE-B847-3B2BA658DC66}"/>
              </a:ext>
            </a:extLst>
          </p:cNvPr>
          <p:cNvSpPr/>
          <p:nvPr/>
        </p:nvSpPr>
        <p:spPr>
          <a:xfrm>
            <a:off x="5469716" y="2913895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11E7406-829E-E9A9-3B24-806ED53CA4DF}"/>
              </a:ext>
            </a:extLst>
          </p:cNvPr>
          <p:cNvSpPr/>
          <p:nvPr/>
        </p:nvSpPr>
        <p:spPr>
          <a:xfrm>
            <a:off x="6261088" y="2913895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FABF96-DFAD-2178-B7A7-CBBFF1E275F8}"/>
              </a:ext>
            </a:extLst>
          </p:cNvPr>
          <p:cNvSpPr/>
          <p:nvPr/>
        </p:nvSpPr>
        <p:spPr>
          <a:xfrm>
            <a:off x="7052461" y="214604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51BEA80-2633-A0FE-EF3C-67519D8539C1}"/>
              </a:ext>
            </a:extLst>
          </p:cNvPr>
          <p:cNvSpPr/>
          <p:nvPr/>
        </p:nvSpPr>
        <p:spPr>
          <a:xfrm>
            <a:off x="7052460" y="2913895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6FFD457-FDFE-8322-8469-6A80B621A967}"/>
              </a:ext>
            </a:extLst>
          </p:cNvPr>
          <p:cNvSpPr/>
          <p:nvPr/>
        </p:nvSpPr>
        <p:spPr>
          <a:xfrm>
            <a:off x="7843834" y="214813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BD139A9-BEB4-434A-389E-7197064BBC6D}"/>
              </a:ext>
            </a:extLst>
          </p:cNvPr>
          <p:cNvSpPr/>
          <p:nvPr/>
        </p:nvSpPr>
        <p:spPr>
          <a:xfrm>
            <a:off x="7843834" y="2916244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CC11528-48CB-7D53-C6CC-FEF7582ED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73" y="1867751"/>
            <a:ext cx="4272213" cy="1795967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2EC7A47A-E1C0-73DA-053C-09E2BC68B7BE}"/>
              </a:ext>
            </a:extLst>
          </p:cNvPr>
          <p:cNvSpPr/>
          <p:nvPr/>
        </p:nvSpPr>
        <p:spPr>
          <a:xfrm>
            <a:off x="458372" y="217109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44FF1C6-CD9D-47CB-1DA0-96E07F7036FB}"/>
              </a:ext>
            </a:extLst>
          </p:cNvPr>
          <p:cNvSpPr/>
          <p:nvPr/>
        </p:nvSpPr>
        <p:spPr>
          <a:xfrm>
            <a:off x="1249745" y="216692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29418FF-28DA-8955-8C7C-EEAC3A0D43F0}"/>
              </a:ext>
            </a:extLst>
          </p:cNvPr>
          <p:cNvSpPr/>
          <p:nvPr/>
        </p:nvSpPr>
        <p:spPr>
          <a:xfrm>
            <a:off x="2041117" y="216901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588783-78AC-E6CD-5FA5-948BB2BD16B8}"/>
              </a:ext>
            </a:extLst>
          </p:cNvPr>
          <p:cNvSpPr/>
          <p:nvPr/>
        </p:nvSpPr>
        <p:spPr>
          <a:xfrm>
            <a:off x="458372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DFDEE5-7104-460D-CAFD-4AA6BB214940}"/>
              </a:ext>
            </a:extLst>
          </p:cNvPr>
          <p:cNvSpPr/>
          <p:nvPr/>
        </p:nvSpPr>
        <p:spPr>
          <a:xfrm>
            <a:off x="1249744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9F714EB-8572-3F85-91E6-6D5F5F810B66}"/>
              </a:ext>
            </a:extLst>
          </p:cNvPr>
          <p:cNvSpPr/>
          <p:nvPr/>
        </p:nvSpPr>
        <p:spPr>
          <a:xfrm>
            <a:off x="2041116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497BBF-7E8E-229F-342F-92EDB2387A67}"/>
              </a:ext>
            </a:extLst>
          </p:cNvPr>
          <p:cNvSpPr/>
          <p:nvPr/>
        </p:nvSpPr>
        <p:spPr>
          <a:xfrm>
            <a:off x="2832489" y="216275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AAAFCED-7A7A-4C41-6C07-F75F46651B08}"/>
              </a:ext>
            </a:extLst>
          </p:cNvPr>
          <p:cNvSpPr/>
          <p:nvPr/>
        </p:nvSpPr>
        <p:spPr>
          <a:xfrm>
            <a:off x="2832488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89F7A08-9201-07E3-03E4-4E0F9CD798B0}"/>
              </a:ext>
            </a:extLst>
          </p:cNvPr>
          <p:cNvSpPr/>
          <p:nvPr/>
        </p:nvSpPr>
        <p:spPr>
          <a:xfrm>
            <a:off x="3623862" y="216484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34EE32D-D195-D960-4055-7F4DC039BAAA}"/>
              </a:ext>
            </a:extLst>
          </p:cNvPr>
          <p:cNvSpPr/>
          <p:nvPr/>
        </p:nvSpPr>
        <p:spPr>
          <a:xfrm>
            <a:off x="3623862" y="293295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3708669-3590-8BB6-39F5-EC4E3E4C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13" y="1867751"/>
            <a:ext cx="4272213" cy="1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6F173-DC5F-84CF-6CB2-5CE2214E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F4AB3D-3F41-3D95-059B-6FDF926F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B3BB4-07E4-8750-98A8-F70AB920E9AA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you notice?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FAD2DC2-831A-5EE6-02A2-90EA3357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452012-F2C5-82BC-B632-968B4577B2CA}"/>
              </a:ext>
            </a:extLst>
          </p:cNvPr>
          <p:cNvSpPr/>
          <p:nvPr/>
        </p:nvSpPr>
        <p:spPr>
          <a:xfrm>
            <a:off x="3182239" y="141561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AF16DC-A072-4D6E-622E-C6B844186223}"/>
              </a:ext>
            </a:extLst>
          </p:cNvPr>
          <p:cNvSpPr/>
          <p:nvPr/>
        </p:nvSpPr>
        <p:spPr>
          <a:xfrm>
            <a:off x="3973612" y="141144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6079C4-C5E1-384B-F509-43FE29578E30}"/>
              </a:ext>
            </a:extLst>
          </p:cNvPr>
          <p:cNvSpPr/>
          <p:nvPr/>
        </p:nvSpPr>
        <p:spPr>
          <a:xfrm>
            <a:off x="4764984" y="141352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42A13E-1CF0-BD7E-D152-765C3241A9B3}"/>
              </a:ext>
            </a:extLst>
          </p:cNvPr>
          <p:cNvSpPr/>
          <p:nvPr/>
        </p:nvSpPr>
        <p:spPr>
          <a:xfrm>
            <a:off x="3182239" y="217511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4958D4-7214-8D6C-5402-BB86ED43DA38}"/>
              </a:ext>
            </a:extLst>
          </p:cNvPr>
          <p:cNvSpPr/>
          <p:nvPr/>
        </p:nvSpPr>
        <p:spPr>
          <a:xfrm>
            <a:off x="3973611" y="217511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D4DBB7-125F-7CA3-4F44-2DD12A06D414}"/>
              </a:ext>
            </a:extLst>
          </p:cNvPr>
          <p:cNvSpPr/>
          <p:nvPr/>
        </p:nvSpPr>
        <p:spPr>
          <a:xfrm>
            <a:off x="4764983" y="217511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9749F5-9C57-E8A4-4EA0-CA50197F9A73}"/>
              </a:ext>
            </a:extLst>
          </p:cNvPr>
          <p:cNvSpPr/>
          <p:nvPr/>
        </p:nvSpPr>
        <p:spPr>
          <a:xfrm>
            <a:off x="5556356" y="140727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CFA0AF-FE6D-1F50-92D4-6A36F8D689BE}"/>
              </a:ext>
            </a:extLst>
          </p:cNvPr>
          <p:cNvSpPr/>
          <p:nvPr/>
        </p:nvSpPr>
        <p:spPr>
          <a:xfrm>
            <a:off x="5556355" y="217511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015250-6185-EB61-B011-766DE31EE91F}"/>
              </a:ext>
            </a:extLst>
          </p:cNvPr>
          <p:cNvSpPr/>
          <p:nvPr/>
        </p:nvSpPr>
        <p:spPr>
          <a:xfrm>
            <a:off x="6347729" y="140935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BD4D4B-9A6D-81F4-E3BA-B29198D27B27}"/>
              </a:ext>
            </a:extLst>
          </p:cNvPr>
          <p:cNvSpPr/>
          <p:nvPr/>
        </p:nvSpPr>
        <p:spPr>
          <a:xfrm>
            <a:off x="6347729" y="2177466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1CB2EF2-D730-C2AC-1B89-62B34A6F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68" y="1128973"/>
            <a:ext cx="4272213" cy="179596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DE2C46-2411-6EC9-F0D9-954F71DFF3E0}"/>
              </a:ext>
            </a:extLst>
          </p:cNvPr>
          <p:cNvSpPr/>
          <p:nvPr/>
        </p:nvSpPr>
        <p:spPr>
          <a:xfrm>
            <a:off x="4979403" y="410206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059B15-C28B-A8BF-E6BD-B136D3710878}"/>
              </a:ext>
            </a:extLst>
          </p:cNvPr>
          <p:cNvSpPr/>
          <p:nvPr/>
        </p:nvSpPr>
        <p:spPr>
          <a:xfrm>
            <a:off x="5770776" y="409789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D9976B-F227-8032-4129-5EB6EDA57F68}"/>
              </a:ext>
            </a:extLst>
          </p:cNvPr>
          <p:cNvSpPr/>
          <p:nvPr/>
        </p:nvSpPr>
        <p:spPr>
          <a:xfrm>
            <a:off x="6562148" y="409997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247F7D-F811-5875-401A-4DE949500224}"/>
              </a:ext>
            </a:extLst>
          </p:cNvPr>
          <p:cNvSpPr/>
          <p:nvPr/>
        </p:nvSpPr>
        <p:spPr>
          <a:xfrm>
            <a:off x="4979403" y="486156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F226012-A65C-A4BA-4764-061B89D0342E}"/>
              </a:ext>
            </a:extLst>
          </p:cNvPr>
          <p:cNvSpPr/>
          <p:nvPr/>
        </p:nvSpPr>
        <p:spPr>
          <a:xfrm>
            <a:off x="5770775" y="486156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187971-88D8-37E4-4CF7-5CE578FD31AC}"/>
              </a:ext>
            </a:extLst>
          </p:cNvPr>
          <p:cNvSpPr/>
          <p:nvPr/>
        </p:nvSpPr>
        <p:spPr>
          <a:xfrm>
            <a:off x="6562147" y="486156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D5DF1D-D42A-E383-4D2D-ECFEA3B3E0CD}"/>
              </a:ext>
            </a:extLst>
          </p:cNvPr>
          <p:cNvSpPr/>
          <p:nvPr/>
        </p:nvSpPr>
        <p:spPr>
          <a:xfrm>
            <a:off x="7353520" y="409372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D345F9E-E68E-67A7-D2A9-EE257867768E}"/>
              </a:ext>
            </a:extLst>
          </p:cNvPr>
          <p:cNvSpPr/>
          <p:nvPr/>
        </p:nvSpPr>
        <p:spPr>
          <a:xfrm>
            <a:off x="7353519" y="486156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E9D30A-2DD6-550B-7682-7BDEA0C67D62}"/>
              </a:ext>
            </a:extLst>
          </p:cNvPr>
          <p:cNvSpPr/>
          <p:nvPr/>
        </p:nvSpPr>
        <p:spPr>
          <a:xfrm>
            <a:off x="8144893" y="409580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039F77-B567-44E4-8359-C89E22E28FC5}"/>
              </a:ext>
            </a:extLst>
          </p:cNvPr>
          <p:cNvSpPr/>
          <p:nvPr/>
        </p:nvSpPr>
        <p:spPr>
          <a:xfrm>
            <a:off x="8144893" y="4863916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68F13D2-4A6D-F550-4090-5B9DECA36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32" y="3815423"/>
            <a:ext cx="4272213" cy="1795967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6F934A95-A306-C856-2BA6-55A515779E95}"/>
              </a:ext>
            </a:extLst>
          </p:cNvPr>
          <p:cNvSpPr/>
          <p:nvPr/>
        </p:nvSpPr>
        <p:spPr>
          <a:xfrm>
            <a:off x="759431" y="4118770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4595D6-2146-57A5-EAEB-F423739ECAB7}"/>
              </a:ext>
            </a:extLst>
          </p:cNvPr>
          <p:cNvSpPr/>
          <p:nvPr/>
        </p:nvSpPr>
        <p:spPr>
          <a:xfrm>
            <a:off x="1550804" y="411459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8D8F17-D519-7CA6-5D3E-5D0CD9FBA4B2}"/>
              </a:ext>
            </a:extLst>
          </p:cNvPr>
          <p:cNvSpPr/>
          <p:nvPr/>
        </p:nvSpPr>
        <p:spPr>
          <a:xfrm>
            <a:off x="2342176" y="4116685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6AA9036-FC5B-D661-0B8E-242705154B26}"/>
              </a:ext>
            </a:extLst>
          </p:cNvPr>
          <p:cNvSpPr/>
          <p:nvPr/>
        </p:nvSpPr>
        <p:spPr>
          <a:xfrm>
            <a:off x="759431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B6AB3B4-710C-7CAE-074D-12E2CFF8DBED}"/>
              </a:ext>
            </a:extLst>
          </p:cNvPr>
          <p:cNvSpPr/>
          <p:nvPr/>
        </p:nvSpPr>
        <p:spPr>
          <a:xfrm>
            <a:off x="1550803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42FDB16-F16D-D30D-D21F-C66FF02D7F7E}"/>
              </a:ext>
            </a:extLst>
          </p:cNvPr>
          <p:cNvSpPr/>
          <p:nvPr/>
        </p:nvSpPr>
        <p:spPr>
          <a:xfrm>
            <a:off x="2342175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A623495-AA25-9566-00E0-65F4A8AE05C3}"/>
              </a:ext>
            </a:extLst>
          </p:cNvPr>
          <p:cNvSpPr/>
          <p:nvPr/>
        </p:nvSpPr>
        <p:spPr>
          <a:xfrm>
            <a:off x="3133548" y="411042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83C8227-1D80-B740-68D1-1A60423CCB75}"/>
              </a:ext>
            </a:extLst>
          </p:cNvPr>
          <p:cNvSpPr/>
          <p:nvPr/>
        </p:nvSpPr>
        <p:spPr>
          <a:xfrm>
            <a:off x="3133547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A78CE42-A542-F80C-2ADD-0B3FEC3F7EFC}"/>
              </a:ext>
            </a:extLst>
          </p:cNvPr>
          <p:cNvSpPr/>
          <p:nvPr/>
        </p:nvSpPr>
        <p:spPr>
          <a:xfrm>
            <a:off x="3924921" y="411251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0A0784A-D3C5-D575-F86A-8B45622A2739}"/>
              </a:ext>
            </a:extLst>
          </p:cNvPr>
          <p:cNvSpPr/>
          <p:nvPr/>
        </p:nvSpPr>
        <p:spPr>
          <a:xfrm>
            <a:off x="3924921" y="488062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6D14EA9-D693-9103-FAA5-D2D52BCB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72" y="3815423"/>
            <a:ext cx="4272213" cy="1795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A59917-8E27-BAB5-9935-64F93FAF219D}"/>
                  </a:ext>
                </a:extLst>
              </p:cNvPr>
              <p:cNvSpPr txBox="1"/>
              <p:nvPr/>
            </p:nvSpPr>
            <p:spPr>
              <a:xfrm>
                <a:off x="1244525" y="2927767"/>
                <a:ext cx="7212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A59917-8E27-BAB5-9935-64F93FAF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25" y="2927767"/>
                <a:ext cx="7212967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151D382D-D3EE-6EE7-F800-9166FDCD0E4C}"/>
              </a:ext>
            </a:extLst>
          </p:cNvPr>
          <p:cNvSpPr txBox="1"/>
          <p:nvPr/>
        </p:nvSpPr>
        <p:spPr>
          <a:xfrm>
            <a:off x="4971613" y="295666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B81C1E4-E055-2757-F57F-38D2669289B1}"/>
                  </a:ext>
                </a:extLst>
              </p:cNvPr>
              <p:cNvSpPr txBox="1"/>
              <p:nvPr/>
            </p:nvSpPr>
            <p:spPr>
              <a:xfrm>
                <a:off x="1510983" y="5900007"/>
                <a:ext cx="7212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B81C1E4-E055-2757-F57F-38D266928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83" y="5900007"/>
                <a:ext cx="7212967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16DE1A68-42AA-C10A-44FE-6755D3641CF0}"/>
              </a:ext>
            </a:extLst>
          </p:cNvPr>
          <p:cNvSpPr txBox="1"/>
          <p:nvPr/>
        </p:nvSpPr>
        <p:spPr>
          <a:xfrm>
            <a:off x="5331859" y="592890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6569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5BDDF-D973-8C9C-AD40-281EEBCC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521F585-3C64-0AB8-1F3B-C774E8F1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E2F7CF-45D1-FCD4-68DA-C07F2E70E7FD}"/>
              </a:ext>
            </a:extLst>
          </p:cNvPr>
          <p:cNvGrpSpPr/>
          <p:nvPr/>
        </p:nvGrpSpPr>
        <p:grpSpPr>
          <a:xfrm>
            <a:off x="677837" y="1513961"/>
            <a:ext cx="2758268" cy="1192434"/>
            <a:chOff x="458372" y="3815423"/>
            <a:chExt cx="4272213" cy="179596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2AF2450-D5B1-8E1D-F7AF-9D2D84B62D2D}"/>
                </a:ext>
              </a:extLst>
            </p:cNvPr>
            <p:cNvSpPr/>
            <p:nvPr/>
          </p:nvSpPr>
          <p:spPr>
            <a:xfrm>
              <a:off x="759431" y="4118770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37A4A1-DA3F-9F7B-3068-D6D30B153FC9}"/>
                </a:ext>
              </a:extLst>
            </p:cNvPr>
            <p:cNvSpPr/>
            <p:nvPr/>
          </p:nvSpPr>
          <p:spPr>
            <a:xfrm>
              <a:off x="1550804" y="4114599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BAB7FAB-29DF-948A-7D93-7040FFB98CEC}"/>
                </a:ext>
              </a:extLst>
            </p:cNvPr>
            <p:cNvSpPr/>
            <p:nvPr/>
          </p:nvSpPr>
          <p:spPr>
            <a:xfrm>
              <a:off x="2342176" y="4116685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AE9EF4-8F6B-ED18-2FF5-C2E358AA8109}"/>
                </a:ext>
              </a:extLst>
            </p:cNvPr>
            <p:cNvSpPr/>
            <p:nvPr/>
          </p:nvSpPr>
          <p:spPr>
            <a:xfrm>
              <a:off x="759431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BD6A26E-118E-B416-7C38-095830C3D115}"/>
                </a:ext>
              </a:extLst>
            </p:cNvPr>
            <p:cNvSpPr/>
            <p:nvPr/>
          </p:nvSpPr>
          <p:spPr>
            <a:xfrm>
              <a:off x="1550803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B0DBEC-C546-F0AF-49E3-5290B245A26A}"/>
                </a:ext>
              </a:extLst>
            </p:cNvPr>
            <p:cNvSpPr/>
            <p:nvPr/>
          </p:nvSpPr>
          <p:spPr>
            <a:xfrm>
              <a:off x="2342175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44BAD0F-22AB-E672-F6D3-5547A35EEBA3}"/>
                </a:ext>
              </a:extLst>
            </p:cNvPr>
            <p:cNvSpPr/>
            <p:nvPr/>
          </p:nvSpPr>
          <p:spPr>
            <a:xfrm>
              <a:off x="3133548" y="4110428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441269C-0701-6764-68EA-1F2A995EA3DE}"/>
                </a:ext>
              </a:extLst>
            </p:cNvPr>
            <p:cNvSpPr/>
            <p:nvPr/>
          </p:nvSpPr>
          <p:spPr>
            <a:xfrm>
              <a:off x="3133547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B630D3F-4502-52E4-E88F-9CF6903F9F94}"/>
                </a:ext>
              </a:extLst>
            </p:cNvPr>
            <p:cNvSpPr/>
            <p:nvPr/>
          </p:nvSpPr>
          <p:spPr>
            <a:xfrm>
              <a:off x="3924921" y="4112513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03C734-600C-2308-84A2-31D41FDD4D74}"/>
                </a:ext>
              </a:extLst>
            </p:cNvPr>
            <p:cNvSpPr/>
            <p:nvPr/>
          </p:nvSpPr>
          <p:spPr>
            <a:xfrm>
              <a:off x="3924921" y="4880623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14BDD85-05D6-9D48-F332-05BDA7C3E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72" y="3815423"/>
              <a:ext cx="4272213" cy="17959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036A360-0B2F-1456-B2FF-D3B0019B6010}"/>
                  </a:ext>
                </a:extLst>
              </p:cNvPr>
              <p:cNvSpPr txBox="1"/>
              <p:nvPr/>
            </p:nvSpPr>
            <p:spPr>
              <a:xfrm>
                <a:off x="6136729" y="1751222"/>
                <a:ext cx="2963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036A360-0B2F-1456-B2FF-D3B0019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29" y="1751222"/>
                <a:ext cx="2963527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6E301-C0DA-B209-6EDB-1B7540A6D0EC}"/>
              </a:ext>
            </a:extLst>
          </p:cNvPr>
          <p:cNvGrpSpPr/>
          <p:nvPr/>
        </p:nvGrpSpPr>
        <p:grpSpPr>
          <a:xfrm>
            <a:off x="3452860" y="1513961"/>
            <a:ext cx="2756298" cy="1191600"/>
            <a:chOff x="4722688" y="3794052"/>
            <a:chExt cx="2756298" cy="11916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586DDD-17B6-9C7A-F1A0-37F25DBB45DB}"/>
                </a:ext>
              </a:extLst>
            </p:cNvPr>
            <p:cNvGrpSpPr/>
            <p:nvPr/>
          </p:nvGrpSpPr>
          <p:grpSpPr>
            <a:xfrm>
              <a:off x="4722688" y="3794052"/>
              <a:ext cx="2756298" cy="1191600"/>
              <a:chOff x="4706201" y="3815423"/>
              <a:chExt cx="4272213" cy="179596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C8B9E06-18DF-CDE9-26C6-E412FCFB03F8}"/>
                  </a:ext>
                </a:extLst>
              </p:cNvPr>
              <p:cNvSpPr/>
              <p:nvPr/>
            </p:nvSpPr>
            <p:spPr>
              <a:xfrm>
                <a:off x="4979403" y="4102063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922D845-20FB-7B09-2B79-4CD02A05B3AE}"/>
                  </a:ext>
                </a:extLst>
              </p:cNvPr>
              <p:cNvSpPr/>
              <p:nvPr/>
            </p:nvSpPr>
            <p:spPr>
              <a:xfrm>
                <a:off x="5770776" y="4097892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68ADBBC-61D2-E3D3-3498-463BEACC1FD0}"/>
                  </a:ext>
                </a:extLst>
              </p:cNvPr>
              <p:cNvSpPr/>
              <p:nvPr/>
            </p:nvSpPr>
            <p:spPr>
              <a:xfrm>
                <a:off x="6562148" y="4099978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D03C134-40CD-7838-2E7E-92D16678CD57}"/>
                  </a:ext>
                </a:extLst>
              </p:cNvPr>
              <p:cNvSpPr/>
              <p:nvPr/>
            </p:nvSpPr>
            <p:spPr>
              <a:xfrm>
                <a:off x="4979403" y="4861567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AAE52B2-F63A-9A7F-B8EB-04917A4E2EAB}"/>
                  </a:ext>
                </a:extLst>
              </p:cNvPr>
              <p:cNvSpPr/>
              <p:nvPr/>
            </p:nvSpPr>
            <p:spPr>
              <a:xfrm>
                <a:off x="5770775" y="4861567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B4E0C0-BABF-3BD5-A75A-C0FB7ED8AA4D}"/>
                  </a:ext>
                </a:extLst>
              </p:cNvPr>
              <p:cNvSpPr/>
              <p:nvPr/>
            </p:nvSpPr>
            <p:spPr>
              <a:xfrm>
                <a:off x="6562147" y="4861567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DB9D460-994E-3907-9DE0-4481FECFB8FC}"/>
                  </a:ext>
                </a:extLst>
              </p:cNvPr>
              <p:cNvSpPr/>
              <p:nvPr/>
            </p:nvSpPr>
            <p:spPr>
              <a:xfrm>
                <a:off x="7353520" y="4093721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0D5936-E3F6-E780-1509-E201751D6742}"/>
                  </a:ext>
                </a:extLst>
              </p:cNvPr>
              <p:cNvSpPr/>
              <p:nvPr/>
            </p:nvSpPr>
            <p:spPr>
              <a:xfrm>
                <a:off x="7353519" y="4861567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C40DDDA-0589-C9C6-0905-EEBAF0542149}"/>
                  </a:ext>
                </a:extLst>
              </p:cNvPr>
              <p:cNvSpPr/>
              <p:nvPr/>
            </p:nvSpPr>
            <p:spPr>
              <a:xfrm>
                <a:off x="8144893" y="4095806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11B58A9-4070-2DF8-9C16-761672AB876B}"/>
                  </a:ext>
                </a:extLst>
              </p:cNvPr>
              <p:cNvSpPr/>
              <p:nvPr/>
            </p:nvSpPr>
            <p:spPr>
              <a:xfrm>
                <a:off x="8144893" y="4863916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D2409D3-1305-D390-D430-940E2F823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6201" y="3815423"/>
                <a:ext cx="4272213" cy="1795967"/>
              </a:xfrm>
              <a:prstGeom prst="rect">
                <a:avLst/>
              </a:prstGeom>
            </p:spPr>
          </p:pic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6A41457-2E7B-7298-9AD5-850E9D1CEDCB}"/>
                </a:ext>
              </a:extLst>
            </p:cNvPr>
            <p:cNvSpPr/>
            <p:nvPr/>
          </p:nvSpPr>
          <p:spPr>
            <a:xfrm>
              <a:off x="5409592" y="4483927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913C3F-327C-287F-952C-209368109E5C}"/>
              </a:ext>
            </a:extLst>
          </p:cNvPr>
          <p:cNvGrpSpPr/>
          <p:nvPr/>
        </p:nvGrpSpPr>
        <p:grpSpPr>
          <a:xfrm>
            <a:off x="661082" y="2833200"/>
            <a:ext cx="5560668" cy="1192434"/>
            <a:chOff x="661082" y="2833200"/>
            <a:chExt cx="5560668" cy="119243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24B7D1-C0F4-63E6-F276-89FB0BBC1F45}"/>
                </a:ext>
              </a:extLst>
            </p:cNvPr>
            <p:cNvGrpSpPr/>
            <p:nvPr/>
          </p:nvGrpSpPr>
          <p:grpSpPr>
            <a:xfrm>
              <a:off x="661082" y="2833200"/>
              <a:ext cx="2758268" cy="1192434"/>
              <a:chOff x="458372" y="3815423"/>
              <a:chExt cx="4272213" cy="179596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555430D-A15A-6772-BF58-C268F2560C86}"/>
                  </a:ext>
                </a:extLst>
              </p:cNvPr>
              <p:cNvSpPr/>
              <p:nvPr/>
            </p:nvSpPr>
            <p:spPr>
              <a:xfrm>
                <a:off x="759431" y="4118770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343B91C-406B-933E-4A8D-97D08B98555F}"/>
                  </a:ext>
                </a:extLst>
              </p:cNvPr>
              <p:cNvSpPr/>
              <p:nvPr/>
            </p:nvSpPr>
            <p:spPr>
              <a:xfrm>
                <a:off x="1550804" y="4114599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E0556D-E6AA-9D36-BAFC-C80EE76ED3D1}"/>
                  </a:ext>
                </a:extLst>
              </p:cNvPr>
              <p:cNvSpPr/>
              <p:nvPr/>
            </p:nvSpPr>
            <p:spPr>
              <a:xfrm>
                <a:off x="2342176" y="4116685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BFEDFDD-2B83-7B14-0F6C-2933C857E755}"/>
                  </a:ext>
                </a:extLst>
              </p:cNvPr>
              <p:cNvSpPr/>
              <p:nvPr/>
            </p:nvSpPr>
            <p:spPr>
              <a:xfrm>
                <a:off x="759431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BB99021-D68A-00F8-3FCA-B648C07D885D}"/>
                  </a:ext>
                </a:extLst>
              </p:cNvPr>
              <p:cNvSpPr/>
              <p:nvPr/>
            </p:nvSpPr>
            <p:spPr>
              <a:xfrm>
                <a:off x="1550803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20ACF7C-B11A-AE71-4786-245FE73A9FC3}"/>
                  </a:ext>
                </a:extLst>
              </p:cNvPr>
              <p:cNvSpPr/>
              <p:nvPr/>
            </p:nvSpPr>
            <p:spPr>
              <a:xfrm>
                <a:off x="2342175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0CF566-C604-2473-3898-028B0B388AD1}"/>
                  </a:ext>
                </a:extLst>
              </p:cNvPr>
              <p:cNvSpPr/>
              <p:nvPr/>
            </p:nvSpPr>
            <p:spPr>
              <a:xfrm>
                <a:off x="3133548" y="4110428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1F9005B-5610-71CC-90AC-B07463126839}"/>
                  </a:ext>
                </a:extLst>
              </p:cNvPr>
              <p:cNvSpPr/>
              <p:nvPr/>
            </p:nvSpPr>
            <p:spPr>
              <a:xfrm>
                <a:off x="3133547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DE4BF4D-B65C-C7FD-95D7-DC284359E408}"/>
                  </a:ext>
                </a:extLst>
              </p:cNvPr>
              <p:cNvSpPr/>
              <p:nvPr/>
            </p:nvSpPr>
            <p:spPr>
              <a:xfrm>
                <a:off x="3924921" y="4112513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F34317A-A271-92A4-7CBD-ADA7E560F695}"/>
                  </a:ext>
                </a:extLst>
              </p:cNvPr>
              <p:cNvSpPr/>
              <p:nvPr/>
            </p:nvSpPr>
            <p:spPr>
              <a:xfrm>
                <a:off x="3924921" y="4880623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451BF90-301B-62EA-1838-2084383FA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372" y="3815423"/>
                <a:ext cx="4272213" cy="1795967"/>
              </a:xfrm>
              <a:prstGeom prst="rect">
                <a:avLst/>
              </a:prstGeom>
            </p:spPr>
          </p:pic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65E4FBB-90FC-A4AB-05E3-5F1CDD7FB2BA}"/>
                </a:ext>
              </a:extLst>
            </p:cNvPr>
            <p:cNvSpPr/>
            <p:nvPr/>
          </p:nvSpPr>
          <p:spPr>
            <a:xfrm>
              <a:off x="3612366" y="3023382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DEEA95-79F9-512A-09D1-550C21EA2ABB}"/>
                </a:ext>
              </a:extLst>
            </p:cNvPr>
            <p:cNvSpPr/>
            <p:nvPr/>
          </p:nvSpPr>
          <p:spPr>
            <a:xfrm>
              <a:off x="4122935" y="3020614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7A29005-2BD6-D245-887F-2A819019DF11}"/>
                </a:ext>
              </a:extLst>
            </p:cNvPr>
            <p:cNvSpPr/>
            <p:nvPr/>
          </p:nvSpPr>
          <p:spPr>
            <a:xfrm>
              <a:off x="4633504" y="3021998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3365FC-40A8-7117-145E-9C78C7A0C098}"/>
                </a:ext>
              </a:extLst>
            </p:cNvPr>
            <p:cNvSpPr/>
            <p:nvPr/>
          </p:nvSpPr>
          <p:spPr>
            <a:xfrm>
              <a:off x="3612366" y="3527303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FFD671C-3209-A8BF-981C-F7975EFD6E68}"/>
                </a:ext>
              </a:extLst>
            </p:cNvPr>
            <p:cNvSpPr/>
            <p:nvPr/>
          </p:nvSpPr>
          <p:spPr>
            <a:xfrm>
              <a:off x="4122935" y="3527303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09A5F1-1A10-97A7-1300-87F86D5754D4}"/>
                </a:ext>
              </a:extLst>
            </p:cNvPr>
            <p:cNvSpPr/>
            <p:nvPr/>
          </p:nvSpPr>
          <p:spPr>
            <a:xfrm>
              <a:off x="4633503" y="3527303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EAA1593-7C3B-86B9-DFB5-FD67A635A87A}"/>
                </a:ext>
              </a:extLst>
            </p:cNvPr>
            <p:cNvSpPr/>
            <p:nvPr/>
          </p:nvSpPr>
          <p:spPr>
            <a:xfrm>
              <a:off x="5144072" y="3017847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04C6247-4FA9-4542-EEE0-C2E30A8BA21E}"/>
                </a:ext>
              </a:extLst>
            </p:cNvPr>
            <p:cNvSpPr/>
            <p:nvPr/>
          </p:nvSpPr>
          <p:spPr>
            <a:xfrm>
              <a:off x="5144072" y="3527303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86143F2-92AB-E377-A3DD-7DB403EE365B}"/>
                </a:ext>
              </a:extLst>
            </p:cNvPr>
            <p:cNvSpPr/>
            <p:nvPr/>
          </p:nvSpPr>
          <p:spPr>
            <a:xfrm>
              <a:off x="5654641" y="3019230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159EB5-1D39-BBA3-DA94-D942A96D37AC}"/>
                </a:ext>
              </a:extLst>
            </p:cNvPr>
            <p:cNvSpPr/>
            <p:nvPr/>
          </p:nvSpPr>
          <p:spPr>
            <a:xfrm>
              <a:off x="5654641" y="3528861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A3D561C-8656-5DA5-F706-096A3439C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5452" y="2833200"/>
              <a:ext cx="2756298" cy="1191600"/>
            </a:xfrm>
            <a:prstGeom prst="rect">
              <a:avLst/>
            </a:prstGeom>
          </p:spPr>
        </p:pic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A3DAD5F-3DAF-3A54-0ABD-CDDA28BF320C}"/>
                </a:ext>
              </a:extLst>
            </p:cNvPr>
            <p:cNvSpPr/>
            <p:nvPr/>
          </p:nvSpPr>
          <p:spPr>
            <a:xfrm>
              <a:off x="4631970" y="3020830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7020799-B29F-736D-9B4F-E290C3C2AFA0}"/>
                </a:ext>
              </a:extLst>
            </p:cNvPr>
            <p:cNvSpPr/>
            <p:nvPr/>
          </p:nvSpPr>
          <p:spPr>
            <a:xfrm>
              <a:off x="5142539" y="3020830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577EB10-758A-2B5C-2936-89A00B4F2016}"/>
                </a:ext>
              </a:extLst>
            </p:cNvPr>
            <p:cNvSpPr/>
            <p:nvPr/>
          </p:nvSpPr>
          <p:spPr>
            <a:xfrm>
              <a:off x="5653108" y="3013244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EC78CFD-4F0F-4490-AE59-9CE0F17FF607}"/>
                </a:ext>
              </a:extLst>
            </p:cNvPr>
            <p:cNvSpPr/>
            <p:nvPr/>
          </p:nvSpPr>
          <p:spPr>
            <a:xfrm>
              <a:off x="3611393" y="3524239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5187151-5D75-13BA-78AB-A861EF2E5C77}"/>
                  </a:ext>
                </a:extLst>
              </p:cNvPr>
              <p:cNvSpPr txBox="1"/>
              <p:nvPr/>
            </p:nvSpPr>
            <p:spPr>
              <a:xfrm>
                <a:off x="6136728" y="3102849"/>
                <a:ext cx="2963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5187151-5D75-13BA-78AB-A861EF2E5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28" y="3102849"/>
                <a:ext cx="2963527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2EAFDC5-4B08-995A-27B9-1316FD4008FE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A4A77-9FAC-1BF6-1962-3ECCCE267D01}"/>
              </a:ext>
            </a:extLst>
          </p:cNvPr>
          <p:cNvSpPr txBox="1"/>
          <p:nvPr/>
        </p:nvSpPr>
        <p:spPr>
          <a:xfrm>
            <a:off x="1016849" y="4378663"/>
            <a:ext cx="707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other bonds to 20 can you find?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42D00-EC2D-981D-CFEB-424D913D43CA}"/>
              </a:ext>
            </a:extLst>
          </p:cNvPr>
          <p:cNvSpPr txBox="1"/>
          <p:nvPr/>
        </p:nvSpPr>
        <p:spPr>
          <a:xfrm>
            <a:off x="740300" y="5158877"/>
            <a:ext cx="795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you find 11 different number bonds to 20?</a:t>
            </a:r>
          </a:p>
        </p:txBody>
      </p:sp>
      <p:pic>
        <p:nvPicPr>
          <p:cNvPr id="9" name="Picture 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9774394-0799-FDF9-EABC-8B923FE9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10" name="Picture 9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898D3CF-E343-06C3-5086-7D92810FC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3E727-58BA-22FE-11DA-4E42BBC25A99}"/>
              </a:ext>
            </a:extLst>
          </p:cNvPr>
          <p:cNvSpPr txBox="1"/>
          <p:nvPr/>
        </p:nvSpPr>
        <p:spPr>
          <a:xfrm>
            <a:off x="746704" y="1969015"/>
            <a:ext cx="245369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0 + 20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1 + 19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2 + 18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3 + 17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2E6C9-3DF3-786F-43A7-CCC46FD0AEDD}"/>
              </a:ext>
            </a:extLst>
          </p:cNvPr>
          <p:cNvSpPr txBox="1"/>
          <p:nvPr/>
        </p:nvSpPr>
        <p:spPr>
          <a:xfrm>
            <a:off x="3474720" y="1969015"/>
            <a:ext cx="1993392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4 + 16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5 + 15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6 + 14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7 + 13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700A3-5BE5-EFF4-A203-3F3EB880FBCA}"/>
              </a:ext>
            </a:extLst>
          </p:cNvPr>
          <p:cNvSpPr txBox="1"/>
          <p:nvPr/>
        </p:nvSpPr>
        <p:spPr>
          <a:xfrm>
            <a:off x="6202736" y="1969015"/>
            <a:ext cx="3060136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8 + 12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9 + 11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10 + 10</a:t>
            </a:r>
          </a:p>
        </p:txBody>
      </p:sp>
    </p:spTree>
    <p:extLst>
      <p:ext uri="{BB962C8B-B14F-4D97-AF65-F5344CB8AC3E}">
        <p14:creationId xmlns:p14="http://schemas.microsoft.com/office/powerpoint/2010/main" val="374545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94964" y="4590545"/>
            <a:ext cx="5818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</a:t>
            </a:r>
            <a:endParaRPr lang="en-GB" sz="4400" b="1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85561" y="2283316"/>
            <a:ext cx="6851960" cy="1978293"/>
          </a:xfrm>
          <a:prstGeom prst="wedgeRoundRectCallout">
            <a:avLst>
              <a:gd name="adj1" fmla="val -61258"/>
              <a:gd name="adj2" fmla="val -329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9024C-5942-AAF7-8D72-7C7FA55A32BD}"/>
              </a:ext>
            </a:extLst>
          </p:cNvPr>
          <p:cNvSpPr txBox="1"/>
          <p:nvPr/>
        </p:nvSpPr>
        <p:spPr>
          <a:xfrm>
            <a:off x="2154667" y="2612252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16 + 4  =  4 + 16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192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2026-05-03T10:54:41Z</dcterms:modified>
  <cp:category/>
</cp:coreProperties>
</file>