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75" r:id="rId3"/>
    <p:sldId id="259" r:id="rId4"/>
    <p:sldId id="274" r:id="rId5"/>
    <p:sldId id="276" r:id="rId6"/>
    <p:sldId id="282" r:id="rId7"/>
    <p:sldId id="28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0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03/05/2026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52830" y="262073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191100" y="1379607"/>
            <a:ext cx="76668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Part whole models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4A0D51-AFAB-5820-D3F9-92F6FA1C86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4434" y="2806115"/>
            <a:ext cx="3284380" cy="299392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0321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65CEFD-3852-2F82-CD6A-16750F78E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1D00ABE-DA78-0C1C-5A34-284AEE8AB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041CA4-FE5A-9B6D-A718-921D6DF1B381}"/>
              </a:ext>
            </a:extLst>
          </p:cNvPr>
          <p:cNvSpPr txBox="1"/>
          <p:nvPr/>
        </p:nvSpPr>
        <p:spPr>
          <a:xfrm>
            <a:off x="368708" y="2703016"/>
            <a:ext cx="8775292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There are ___ red cubes.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There are ___ blue cubes.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There are ___ cubes altogether.</a:t>
            </a:r>
          </a:p>
          <a:p>
            <a:pPr algn="ctr"/>
            <a:endParaRPr lang="en-US" sz="4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E41123-7EE5-C413-A9DE-7CE444DAF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92A2D73-0BC9-4E58-FBC6-F246AAEF0281}"/>
              </a:ext>
            </a:extLst>
          </p:cNvPr>
          <p:cNvSpPr/>
          <p:nvPr/>
        </p:nvSpPr>
        <p:spPr>
          <a:xfrm>
            <a:off x="4117166" y="2890504"/>
            <a:ext cx="10254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87B212-4E75-0DFF-CE85-3C73D96505EE}"/>
              </a:ext>
            </a:extLst>
          </p:cNvPr>
          <p:cNvSpPr/>
          <p:nvPr/>
        </p:nvSpPr>
        <p:spPr>
          <a:xfrm>
            <a:off x="4245205" y="4001322"/>
            <a:ext cx="769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538FDB-CD6E-CDF4-8F7A-F0815F77D87D}"/>
              </a:ext>
            </a:extLst>
          </p:cNvPr>
          <p:cNvSpPr/>
          <p:nvPr/>
        </p:nvSpPr>
        <p:spPr>
          <a:xfrm>
            <a:off x="3299870" y="5078314"/>
            <a:ext cx="10444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B1EFF9-4F9C-9EEC-7CFD-DE1A64F0BAE1}"/>
              </a:ext>
            </a:extLst>
          </p:cNvPr>
          <p:cNvGrpSpPr/>
          <p:nvPr/>
        </p:nvGrpSpPr>
        <p:grpSpPr>
          <a:xfrm>
            <a:off x="1047153" y="1396155"/>
            <a:ext cx="7989522" cy="1261185"/>
            <a:chOff x="1047153" y="1396155"/>
            <a:chExt cx="7989522" cy="1261185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697549E-05EC-6577-9403-04706DB9C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9460" y="1396155"/>
              <a:ext cx="718636" cy="126118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346CF3E-1DA1-B78C-BD8B-433C960BD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5384" y="1396155"/>
              <a:ext cx="718636" cy="126118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5941403-F695-0D54-FB03-F0C30EAF3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4175" y="1396155"/>
              <a:ext cx="718423" cy="1260812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D5BB34A-1064-A475-2254-3C36242A2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8252" y="1396155"/>
              <a:ext cx="718423" cy="1260812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79BED74-9F16-6968-4DC0-3C52F868C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8534" y="1396155"/>
              <a:ext cx="718636" cy="1261185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FF74981-357E-0088-6345-6E66750F7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2823" y="1396155"/>
              <a:ext cx="718636" cy="126118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9E90C47-9E9E-B80B-11C1-F8DBB20E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7113" y="1396155"/>
              <a:ext cx="718636" cy="1261185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D4B4653-999A-C3FC-E5CA-3E1F173E9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8376" y="1396155"/>
              <a:ext cx="718636" cy="1261185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F501719-01A2-13E5-BB26-8C8E9A247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2665" y="1396155"/>
              <a:ext cx="718636" cy="1261185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55F6D360-FE19-FF44-5E61-0CC4F4354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6955" y="1396155"/>
              <a:ext cx="718636" cy="1261185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BA43F9B-700E-083B-9538-C89272B2E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7311" y="1396155"/>
              <a:ext cx="718636" cy="1261183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0D271CA-BBCE-3830-E586-2D193AB8D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1600" y="1396155"/>
              <a:ext cx="718636" cy="1261183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3F3F488-FA21-9577-8D87-C86A83391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5890" y="1396155"/>
              <a:ext cx="718636" cy="1261183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5A70F3B1-6757-114F-3981-E94174F96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7153" y="1396155"/>
              <a:ext cx="718636" cy="1261182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11E7AE6-A279-7AE8-82DA-6E663E735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1442" y="1396155"/>
              <a:ext cx="718636" cy="1261182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5EAC564-18A5-DA11-DA2E-677312FB6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5732" y="1396155"/>
              <a:ext cx="718636" cy="126118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5C58ACD-9F9D-4006-7E65-0521E6425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7627" y="1396155"/>
              <a:ext cx="718636" cy="126118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CB75439-ED73-C9BB-C064-52AC0AE70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0854" y="1396155"/>
              <a:ext cx="718636" cy="126117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26F885D-E046-3E86-8035-061A2A439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6048" y="1396155"/>
              <a:ext cx="718636" cy="126117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6BEBA6F-FEED-833E-3F0D-70DB68783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0088" y="1396155"/>
              <a:ext cx="718636" cy="1261177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FE09B5-AB78-5372-82C9-7D287AA8C4AE}"/>
              </a:ext>
            </a:extLst>
          </p:cNvPr>
          <p:cNvGrpSpPr/>
          <p:nvPr/>
        </p:nvGrpSpPr>
        <p:grpSpPr>
          <a:xfrm>
            <a:off x="1050911" y="1571655"/>
            <a:ext cx="7974217" cy="856613"/>
            <a:chOff x="1052972" y="1127917"/>
            <a:chExt cx="7974217" cy="8566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FB98F4-BD36-9E5B-7060-74E9C82CC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1052972" y="1127917"/>
              <a:ext cx="702696" cy="85661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C70B62-C92F-D299-35F5-5E0FC70C4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1435684" y="1127917"/>
              <a:ext cx="702696" cy="85661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5CE390-A961-5739-8B2E-C101DDE17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1818396" y="1127917"/>
              <a:ext cx="702696" cy="85661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E4BE53-B174-F234-E289-DC8669E67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2201108" y="1127917"/>
              <a:ext cx="702696" cy="8566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865C6D-BC4B-AB7C-633B-3A443EFD6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2583820" y="1127917"/>
              <a:ext cx="702696" cy="8566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AE83E9-0E4E-4856-A708-881F3E559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2966532" y="1127917"/>
              <a:ext cx="702696" cy="8566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88DE07-B22C-F286-F078-39919CD4B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3349244" y="1127917"/>
              <a:ext cx="702696" cy="8566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9FBB1F-5BDA-4019-0C31-9657D06AB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3731956" y="1127917"/>
              <a:ext cx="702696" cy="85661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E47AA3-0789-F54E-C3BE-C9E570211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4114668" y="1127917"/>
              <a:ext cx="702696" cy="85661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6967E7-45D8-AC2C-97D8-FDE8894E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4497380" y="1127917"/>
              <a:ext cx="702696" cy="85661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1C5D748-1257-F315-0C49-B50E54BA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4880092" y="1127917"/>
              <a:ext cx="702696" cy="85661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6673D10-81C4-6927-34F5-4A803F8BC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5262804" y="1127917"/>
              <a:ext cx="702696" cy="85661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D7C44A2-6B03-C824-9480-082A51DC0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5645516" y="1127917"/>
              <a:ext cx="702696" cy="85661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C77922D-AE54-C6D5-6AA2-40D3E3F06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6028228" y="1127917"/>
              <a:ext cx="702696" cy="85661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9755BBE-35FF-E866-B5BF-42A4F3C76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6410940" y="1127917"/>
              <a:ext cx="702696" cy="85661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D788F3C-752E-08E4-8A94-4EF59DCC5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6793652" y="1127917"/>
              <a:ext cx="702696" cy="85661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9A0D941-0A37-7F73-FBA7-AC57C8EAD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7176364" y="1127917"/>
              <a:ext cx="702696" cy="85661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14B0F0B-F6C4-F4FB-2209-20D9FC836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7559076" y="1127917"/>
              <a:ext cx="702696" cy="85661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3A8FF5B-F630-6C20-2151-A764F308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7941788" y="1127917"/>
              <a:ext cx="702696" cy="85661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41BC246-8785-082D-FEB9-BC886841A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8324493" y="1127917"/>
              <a:ext cx="702696" cy="856613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287523A-460B-6F22-4EDF-28B372585728}"/>
              </a:ext>
            </a:extLst>
          </p:cNvPr>
          <p:cNvSpPr txBox="1"/>
          <p:nvPr/>
        </p:nvSpPr>
        <p:spPr>
          <a:xfrm>
            <a:off x="-595591" y="3536050"/>
            <a:ext cx="10450974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There are </a:t>
            </a:r>
            <a:r>
              <a:rPr lang="en-US" sz="4800" b="1" dirty="0"/>
              <a:t>20</a:t>
            </a:r>
            <a:r>
              <a:rPr lang="en-US" sz="4800" dirty="0"/>
              <a:t> orange cubes.</a:t>
            </a:r>
          </a:p>
        </p:txBody>
      </p:sp>
    </p:spTree>
    <p:extLst>
      <p:ext uri="{BB962C8B-B14F-4D97-AF65-F5344CB8AC3E}">
        <p14:creationId xmlns:p14="http://schemas.microsoft.com/office/powerpoint/2010/main" val="24841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6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06F21-8E60-D66E-F48D-C7A66A1E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CA37113-B073-E5CA-EB81-2C44CBF017AB}"/>
              </a:ext>
            </a:extLst>
          </p:cNvPr>
          <p:cNvSpPr/>
          <p:nvPr/>
        </p:nvSpPr>
        <p:spPr>
          <a:xfrm>
            <a:off x="435556" y="242000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A6E7DE2-648F-3DBB-9583-E5B7D63CE813}"/>
              </a:ext>
            </a:extLst>
          </p:cNvPr>
          <p:cNvSpPr/>
          <p:nvPr/>
        </p:nvSpPr>
        <p:spPr>
          <a:xfrm>
            <a:off x="435556" y="387156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291C248-FB72-261E-ECB3-7DD55F93BA23}"/>
              </a:ext>
            </a:extLst>
          </p:cNvPr>
          <p:cNvSpPr/>
          <p:nvPr/>
        </p:nvSpPr>
        <p:spPr>
          <a:xfrm>
            <a:off x="435555" y="532717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AFC43BA-1578-EA46-C903-E84230A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B9975FE-738C-33B6-C14D-2F4442A1BCE9}"/>
              </a:ext>
            </a:extLst>
          </p:cNvPr>
          <p:cNvGrpSpPr/>
          <p:nvPr/>
        </p:nvGrpSpPr>
        <p:grpSpPr>
          <a:xfrm>
            <a:off x="4429870" y="2598531"/>
            <a:ext cx="3810398" cy="2534402"/>
            <a:chOff x="4943701" y="3252588"/>
            <a:chExt cx="3810398" cy="2534402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6AFFD060-3EFD-B5C0-2E76-EF15EDD481AC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C230CFC1-C92E-1E4D-C590-278EF7FD13CD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273A1C-55E9-C7DE-3CDE-8977F1B4967F}"/>
                </a:ext>
              </a:extLst>
            </p:cNvPr>
            <p:cNvCxnSpPr>
              <a:cxnSpLocks/>
              <a:stCxn id="10" idx="0"/>
              <a:endCxn id="12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5A037249-4F15-01B2-159F-206EAAFCEAC9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F38911-8129-DDC2-955D-B279D0058225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89DD1F-BFAB-1757-4C0D-EAEC73E74605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1D48FA-8B03-D721-05B1-6E667D7931E7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CD58D6-E8ED-172B-9D9C-959F303DA881}"/>
                </a:ext>
              </a:extLst>
            </p:cNvPr>
            <p:cNvCxnSpPr>
              <a:cxnSpLocks/>
              <a:stCxn id="12" idx="5"/>
              <a:endCxn id="9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7ACA6E8-F5BA-B301-BF12-9C8AE5423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9D5875F-FD5D-A707-DAD7-D22830551CE2}"/>
              </a:ext>
            </a:extLst>
          </p:cNvPr>
          <p:cNvSpPr txBox="1"/>
          <p:nvPr/>
        </p:nvSpPr>
        <p:spPr>
          <a:xfrm>
            <a:off x="1264770" y="2253254"/>
            <a:ext cx="2392391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a part.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2A2179-0D46-45DA-72D7-8D83B69DF778}"/>
              </a:ext>
            </a:extLst>
          </p:cNvPr>
          <p:cNvSpPr txBox="1"/>
          <p:nvPr/>
        </p:nvSpPr>
        <p:spPr>
          <a:xfrm>
            <a:off x="1264770" y="3676274"/>
            <a:ext cx="2392391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a part.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9D110B-637E-7FC0-82FE-5B2EE1A0897F}"/>
              </a:ext>
            </a:extLst>
          </p:cNvPr>
          <p:cNvSpPr txBox="1"/>
          <p:nvPr/>
        </p:nvSpPr>
        <p:spPr>
          <a:xfrm>
            <a:off x="1264770" y="5099293"/>
            <a:ext cx="3379652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the whole.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9E8005-5821-943F-3A1F-29D4D5A67819}"/>
              </a:ext>
            </a:extLst>
          </p:cNvPr>
          <p:cNvSpPr/>
          <p:nvPr/>
        </p:nvSpPr>
        <p:spPr>
          <a:xfrm>
            <a:off x="392870" y="2023143"/>
            <a:ext cx="875951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r>
              <a:rPr lang="en-US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2CCBB0-BFE8-63E0-3450-9C76825BC3C1}"/>
              </a:ext>
            </a:extLst>
          </p:cNvPr>
          <p:cNvSpPr/>
          <p:nvPr/>
        </p:nvSpPr>
        <p:spPr>
          <a:xfrm>
            <a:off x="318665" y="3935504"/>
            <a:ext cx="8759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0EA0B8-0D1B-0FDF-9FB4-B4187FD26ED7}"/>
              </a:ext>
            </a:extLst>
          </p:cNvPr>
          <p:cNvSpPr/>
          <p:nvPr/>
        </p:nvSpPr>
        <p:spPr>
          <a:xfrm>
            <a:off x="257812" y="4832703"/>
            <a:ext cx="109005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12DDC9-16C9-8B62-EBC9-1092AAC6E821}"/>
              </a:ext>
            </a:extLst>
          </p:cNvPr>
          <p:cNvSpPr/>
          <p:nvPr/>
        </p:nvSpPr>
        <p:spPr>
          <a:xfrm>
            <a:off x="297908" y="2415734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2E71D7-9CBA-8A5C-E74A-75EE32D4E64C}"/>
              </a:ext>
            </a:extLst>
          </p:cNvPr>
          <p:cNvSpPr/>
          <p:nvPr/>
        </p:nvSpPr>
        <p:spPr>
          <a:xfrm>
            <a:off x="354517" y="3867974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B20A26-E52B-E6A3-FBBA-B3D4E6881136}"/>
              </a:ext>
            </a:extLst>
          </p:cNvPr>
          <p:cNvSpPr/>
          <p:nvPr/>
        </p:nvSpPr>
        <p:spPr>
          <a:xfrm>
            <a:off x="359317" y="5314152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15A5A-4C1B-0437-FAB3-2AE121AA7E9C}"/>
              </a:ext>
            </a:extLst>
          </p:cNvPr>
          <p:cNvSpPr/>
          <p:nvPr/>
        </p:nvSpPr>
        <p:spPr>
          <a:xfrm>
            <a:off x="2749380" y="196530"/>
            <a:ext cx="45928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 + 2 = 20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3114A39-7B7F-0997-B5DC-26943BC688B3}"/>
              </a:ext>
            </a:extLst>
          </p:cNvPr>
          <p:cNvGrpSpPr/>
          <p:nvPr/>
        </p:nvGrpSpPr>
        <p:grpSpPr>
          <a:xfrm>
            <a:off x="1033195" y="1136164"/>
            <a:ext cx="7989522" cy="1261185"/>
            <a:chOff x="1047153" y="1396155"/>
            <a:chExt cx="7989522" cy="1261185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FDDCF7AA-6394-CF5C-F8E4-68BD15BA2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9460" y="1396155"/>
              <a:ext cx="718636" cy="126118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AFAC46D-F58C-44D4-881E-BEAD9A744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5384" y="1396155"/>
              <a:ext cx="718636" cy="126118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C2D02B4-56C7-097D-3078-1B3624258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4175" y="1396155"/>
              <a:ext cx="718423" cy="1260812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FAAE4CD-365F-7A72-2629-AF7A14EB4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8252" y="1396155"/>
              <a:ext cx="718423" cy="126081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3488F38-FF5A-2D1B-C374-819EEF731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8534" y="1396155"/>
              <a:ext cx="718636" cy="126118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E0B2ED4-A860-AF79-6E23-09020382E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2823" y="1396155"/>
              <a:ext cx="718636" cy="126118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5EF1E14-5891-4917-C23D-99108F398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7113" y="1396155"/>
              <a:ext cx="718636" cy="126118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076267C-C58D-A07E-FB9A-BEEF92B87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8376" y="1396155"/>
              <a:ext cx="718636" cy="126118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5641E809-D6E6-E77D-862D-7BB353558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2665" y="1396155"/>
              <a:ext cx="718636" cy="126118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A7B50E1-AC29-A3F2-4CC5-922CF2D85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6955" y="1396155"/>
              <a:ext cx="718636" cy="1261185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CDD8528-F102-CF7A-F101-D654579E4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7311" y="1396155"/>
              <a:ext cx="718636" cy="1261183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3DAD8353-2569-3C76-266C-D0C39DEB9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1600" y="1396155"/>
              <a:ext cx="718636" cy="1261183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91F4748-82B4-600C-6F2D-1EAE4D097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5890" y="1396155"/>
              <a:ext cx="718636" cy="1261183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054387A-DF79-0087-5CF0-09A082814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7153" y="1396155"/>
              <a:ext cx="718636" cy="1261182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86F5F8B-F1E5-8424-5FFE-F186847D9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1442" y="1396155"/>
              <a:ext cx="718636" cy="1261182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7FAB2EA-F7C6-7183-0FFD-5DC859A8F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5732" y="1396155"/>
              <a:ext cx="718636" cy="1261182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D66053FC-B016-7921-ABD7-88C5C41DE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7627" y="1396155"/>
              <a:ext cx="718636" cy="126118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1037BA9-A796-F6EE-D698-643D3D7FB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9998" y="1396155"/>
              <a:ext cx="718636" cy="126117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FE2AD42-B0FE-26EC-6037-53E064E7C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6048" y="1396155"/>
              <a:ext cx="718636" cy="1261175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653CB701-5725-ABA7-2C4E-714B862FA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0088" y="1396155"/>
              <a:ext cx="718636" cy="1261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0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35" grpId="0"/>
      <p:bldP spid="36" grpId="0"/>
      <p:bldP spid="3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3FE7D0-5965-4D5E-661D-80F821306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1D98523-A27A-58F7-9BEE-74AE075E3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25DD985-4ADE-51E5-4A69-EA688D63E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17C56516-2045-4F4C-AEE2-1EEF2ACAF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E1FCF708-8EA5-56DF-9AE5-DC88A24D838C}"/>
              </a:ext>
            </a:extLst>
          </p:cNvPr>
          <p:cNvSpPr/>
          <p:nvPr/>
        </p:nvSpPr>
        <p:spPr>
          <a:xfrm>
            <a:off x="166995" y="240875"/>
            <a:ext cx="89309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/>
              <a:t>Complete the part-whole model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7FC374-DD29-A12E-0A0A-951B18DF8513}"/>
              </a:ext>
            </a:extLst>
          </p:cNvPr>
          <p:cNvGrpSpPr/>
          <p:nvPr/>
        </p:nvGrpSpPr>
        <p:grpSpPr>
          <a:xfrm>
            <a:off x="2664406" y="3928407"/>
            <a:ext cx="3810398" cy="2534402"/>
            <a:chOff x="4943701" y="3252588"/>
            <a:chExt cx="3810398" cy="2534402"/>
          </a:xfrm>
        </p:grpSpPr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66D19C51-7624-6F8F-9FA6-ED81489E766C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E493ED00-8F18-93ED-7470-9D72B1ABB2AC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2738270-627E-45BC-6DE1-78E8976F944B}"/>
                </a:ext>
              </a:extLst>
            </p:cNvPr>
            <p:cNvCxnSpPr>
              <a:cxnSpLocks/>
              <a:stCxn id="51" idx="0"/>
              <a:endCxn id="53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CD0ACF43-FF2E-5B4A-7DD4-FA9346FA7B7A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1DA40E1-3823-67C2-3755-043E85543FA3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FFA275B-3935-42EB-5E5A-0D219C8EF5C2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40EA47C-1FA8-86EF-40FE-273BC055CF7F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DBFF2B6-14E4-B3E4-93B2-AC1A8B334EAC}"/>
                </a:ext>
              </a:extLst>
            </p:cNvPr>
            <p:cNvCxnSpPr>
              <a:cxnSpLocks/>
              <a:stCxn id="53" idx="5"/>
              <a:endCxn id="50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3768685-E9E2-7685-223B-D5235BA91405}"/>
              </a:ext>
            </a:extLst>
          </p:cNvPr>
          <p:cNvGrpSpPr/>
          <p:nvPr/>
        </p:nvGrpSpPr>
        <p:grpSpPr>
          <a:xfrm>
            <a:off x="2666801" y="3937551"/>
            <a:ext cx="3810398" cy="2534402"/>
            <a:chOff x="4943701" y="3252588"/>
            <a:chExt cx="3810398" cy="2534402"/>
          </a:xfrm>
        </p:grpSpPr>
        <p:sp>
          <p:nvSpPr>
            <p:cNvPr id="68" name="Flowchart: Connector 67">
              <a:extLst>
                <a:ext uri="{FF2B5EF4-FFF2-40B4-BE49-F238E27FC236}">
                  <a16:creationId xmlns:a16="http://schemas.microsoft.com/office/drawing/2014/main" id="{20C29A54-5CA8-CA6C-639E-CD0305BCF4DE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lowchart: Connector 68">
              <a:extLst>
                <a:ext uri="{FF2B5EF4-FFF2-40B4-BE49-F238E27FC236}">
                  <a16:creationId xmlns:a16="http://schemas.microsoft.com/office/drawing/2014/main" id="{86418973-C620-5658-CB01-56F4510F2FF2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EE6BA44-CFA4-38FF-69BC-0AF1588FFC22}"/>
                </a:ext>
              </a:extLst>
            </p:cNvPr>
            <p:cNvCxnSpPr>
              <a:cxnSpLocks/>
              <a:stCxn id="69" idx="0"/>
              <a:endCxn id="71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lowchart: Connector 70">
              <a:extLst>
                <a:ext uri="{FF2B5EF4-FFF2-40B4-BE49-F238E27FC236}">
                  <a16:creationId xmlns:a16="http://schemas.microsoft.com/office/drawing/2014/main" id="{5D8D2F6B-1123-7CE7-EDEE-0BD912CE62FD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25F0203-EA18-2378-63AA-D95B1773F56E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AFFDE32-FA95-7F0C-59E9-A621069953CD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285A865-D40A-F6F4-E9C4-9E5FE56D755E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BF077A0-C314-EF2F-CE85-566D3E4B8A0E}"/>
                </a:ext>
              </a:extLst>
            </p:cNvPr>
            <p:cNvCxnSpPr>
              <a:cxnSpLocks/>
              <a:stCxn id="71" idx="5"/>
              <a:endCxn id="68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D38E41C-1D47-E9C2-E5F8-FE7E78BE211B}"/>
              </a:ext>
            </a:extLst>
          </p:cNvPr>
          <p:cNvGrpSpPr/>
          <p:nvPr/>
        </p:nvGrpSpPr>
        <p:grpSpPr>
          <a:xfrm>
            <a:off x="703720" y="1874595"/>
            <a:ext cx="7989522" cy="1264547"/>
            <a:chOff x="703720" y="1990263"/>
            <a:chExt cx="7989522" cy="12645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00FE7D5-6A7B-F286-F670-AA367C9FA44A}"/>
                </a:ext>
              </a:extLst>
            </p:cNvPr>
            <p:cNvGrpSpPr/>
            <p:nvPr/>
          </p:nvGrpSpPr>
          <p:grpSpPr>
            <a:xfrm>
              <a:off x="703720" y="1990263"/>
              <a:ext cx="7989522" cy="1261185"/>
              <a:chOff x="1047153" y="1396155"/>
              <a:chExt cx="7989522" cy="126118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DE475BF-C101-ABB2-C261-11290724B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9460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CBEB4DB-C831-DC68-D6D6-33088A9A3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538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BE229D2-61F0-7A86-83EB-BC0592F25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34175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F375550-EE1B-69A7-08AF-83F5939D0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8252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B068767-2F81-1EC2-1D1A-C678BA7AC9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853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8785068-F628-6BFD-D75F-749A79E1F2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282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532D9C7-ED70-B4C0-379E-CF66781A4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711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C69E459-5E69-7104-099A-ACFD47F0A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8376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9F23FF6-7E8F-6268-E521-DF8742546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266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842F1DE-D0F5-EFCA-C952-8C3827445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695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3456F15-ADE3-6195-71E0-EC6B80607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7311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DAADACF-FF9F-E80F-44F5-E86F500E6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160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07748FE-A502-8C67-368F-6B840F80C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589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013ED30-E72C-66A0-BCD5-B4DCFB1C3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7153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EAB38BC-6EFC-5EDF-5E69-961587CAC2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144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235B515-EBE9-254F-6282-123942A6F6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573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2E33965-5356-11CF-2F89-CB03820FF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7627" y="1396155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BC28D54-7C4B-D927-250C-704F7B812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999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92D760DB-5E6B-3C29-7CE9-4597FBD36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604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C50A47A2-6D19-53E2-1C89-DC3199F08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0088" y="1396155"/>
                <a:ext cx="718636" cy="1261177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EA2F8D6-8638-2738-5534-47E13DCFC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1525" y="1993998"/>
              <a:ext cx="718423" cy="1260812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AB511A36-E61D-5C69-1668-1E815FC79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05602" y="1993998"/>
              <a:ext cx="718423" cy="1260812"/>
            </a:xfrm>
            <a:prstGeom prst="rect">
              <a:avLst/>
            </a:prstGeom>
          </p:spPr>
        </p:pic>
      </p:grpSp>
      <p:sp>
        <p:nvSpPr>
          <p:cNvPr id="90" name="Left Brace 89">
            <a:extLst>
              <a:ext uri="{FF2B5EF4-FFF2-40B4-BE49-F238E27FC236}">
                <a16:creationId xmlns:a16="http://schemas.microsoft.com/office/drawing/2014/main" id="{34DE53A3-3BCF-BEA4-C2E3-DE328BF7F437}"/>
              </a:ext>
            </a:extLst>
          </p:cNvPr>
          <p:cNvSpPr/>
          <p:nvPr/>
        </p:nvSpPr>
        <p:spPr>
          <a:xfrm rot="5400000">
            <a:off x="4459452" y="-1909434"/>
            <a:ext cx="447367" cy="76598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725DE5E-16B4-84FD-AE9E-CCB1B71C9134}"/>
              </a:ext>
            </a:extLst>
          </p:cNvPr>
          <p:cNvSpPr txBox="1"/>
          <p:nvPr/>
        </p:nvSpPr>
        <p:spPr>
          <a:xfrm>
            <a:off x="2979839" y="3071257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sp>
        <p:nvSpPr>
          <p:cNvPr id="92" name="Left Brace 91">
            <a:extLst>
              <a:ext uri="{FF2B5EF4-FFF2-40B4-BE49-F238E27FC236}">
                <a16:creationId xmlns:a16="http://schemas.microsoft.com/office/drawing/2014/main" id="{1EA12975-AA06-FF8D-13DB-1FE4AAD7DA55}"/>
              </a:ext>
            </a:extLst>
          </p:cNvPr>
          <p:cNvSpPr/>
          <p:nvPr/>
        </p:nvSpPr>
        <p:spPr>
          <a:xfrm rot="16200000">
            <a:off x="3703816" y="3597"/>
            <a:ext cx="447367" cy="613532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Left Brace 92">
            <a:extLst>
              <a:ext uri="{FF2B5EF4-FFF2-40B4-BE49-F238E27FC236}">
                <a16:creationId xmlns:a16="http://schemas.microsoft.com/office/drawing/2014/main" id="{7357ABA1-D799-7614-FE34-D091746ACA9D}"/>
              </a:ext>
            </a:extLst>
          </p:cNvPr>
          <p:cNvSpPr/>
          <p:nvPr/>
        </p:nvSpPr>
        <p:spPr>
          <a:xfrm rot="16200000">
            <a:off x="7530428" y="2317234"/>
            <a:ext cx="447367" cy="151790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EE446A-D439-AEBE-EEB5-EFC89E7D61F2}"/>
              </a:ext>
            </a:extLst>
          </p:cNvPr>
          <p:cNvSpPr txBox="1"/>
          <p:nvPr/>
        </p:nvSpPr>
        <p:spPr>
          <a:xfrm>
            <a:off x="3741426" y="1012794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Whole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D98E8BD-6CE9-92F0-9535-FD6B5F15A4CD}"/>
              </a:ext>
            </a:extLst>
          </p:cNvPr>
          <p:cNvSpPr txBox="1"/>
          <p:nvPr/>
        </p:nvSpPr>
        <p:spPr>
          <a:xfrm>
            <a:off x="6798500" y="3059955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</p:spTree>
    <p:extLst>
      <p:ext uri="{BB962C8B-B14F-4D97-AF65-F5344CB8AC3E}">
        <p14:creationId xmlns:p14="http://schemas.microsoft.com/office/powerpoint/2010/main" val="115350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080B04-042C-AD17-F986-9C1197B4B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62CDA9E-A03E-7713-210A-77FAF1948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4769269A-46A2-F40F-168D-463B15897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4ACF024F-934C-164A-281E-FC767B77F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E9ADFBDF-1565-DB30-367F-842825CA9657}"/>
              </a:ext>
            </a:extLst>
          </p:cNvPr>
          <p:cNvSpPr/>
          <p:nvPr/>
        </p:nvSpPr>
        <p:spPr>
          <a:xfrm>
            <a:off x="166995" y="240875"/>
            <a:ext cx="89309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/>
              <a:t>Complete the part-whole model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4B00E68-B8B1-7D68-9A0A-D8CC6CABFAF0}"/>
              </a:ext>
            </a:extLst>
          </p:cNvPr>
          <p:cNvGrpSpPr/>
          <p:nvPr/>
        </p:nvGrpSpPr>
        <p:grpSpPr>
          <a:xfrm>
            <a:off x="2664406" y="3928407"/>
            <a:ext cx="3810398" cy="2534402"/>
            <a:chOff x="4943701" y="3252588"/>
            <a:chExt cx="3810398" cy="2534402"/>
          </a:xfrm>
        </p:grpSpPr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DBFA91B4-11E8-9E2A-C9DD-8CC58799035D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C8DC912D-A351-7FA8-19EA-1F0C3635EC82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F16B67A-894E-93B8-A42F-7C4E1A46BAEA}"/>
                </a:ext>
              </a:extLst>
            </p:cNvPr>
            <p:cNvCxnSpPr>
              <a:cxnSpLocks/>
              <a:stCxn id="51" idx="0"/>
              <a:endCxn id="53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F1377BB1-BA32-D8B6-C75C-90F6B4E799FC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494DE4A-0BD5-349A-72CF-88C4C73560B6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ACEA9AC-6F44-62F6-D424-3A09563C20B3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CA5A29C-2F5F-DF21-DEB8-CB7CF1661B26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9F342EA-A032-233C-F2E4-D7FF2152F9A8}"/>
                </a:ext>
              </a:extLst>
            </p:cNvPr>
            <p:cNvCxnSpPr>
              <a:cxnSpLocks/>
              <a:stCxn id="53" idx="5"/>
              <a:endCxn id="50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1A3F45F-2078-83AE-2C98-8812FA0CF765}"/>
              </a:ext>
            </a:extLst>
          </p:cNvPr>
          <p:cNvGrpSpPr/>
          <p:nvPr/>
        </p:nvGrpSpPr>
        <p:grpSpPr>
          <a:xfrm>
            <a:off x="2666801" y="3937551"/>
            <a:ext cx="3810398" cy="2534402"/>
            <a:chOff x="4943701" y="3252588"/>
            <a:chExt cx="3810398" cy="2534402"/>
          </a:xfrm>
        </p:grpSpPr>
        <p:sp>
          <p:nvSpPr>
            <p:cNvPr id="68" name="Flowchart: Connector 67">
              <a:extLst>
                <a:ext uri="{FF2B5EF4-FFF2-40B4-BE49-F238E27FC236}">
                  <a16:creationId xmlns:a16="http://schemas.microsoft.com/office/drawing/2014/main" id="{9C16C4E3-74C4-54C1-D638-C2C3012EB22B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lowchart: Connector 68">
              <a:extLst>
                <a:ext uri="{FF2B5EF4-FFF2-40B4-BE49-F238E27FC236}">
                  <a16:creationId xmlns:a16="http://schemas.microsoft.com/office/drawing/2014/main" id="{523EF7BA-1838-1E00-86CD-58C45E46122A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9DBCD58-A282-23E3-0DEE-B2CB07197E9B}"/>
                </a:ext>
              </a:extLst>
            </p:cNvPr>
            <p:cNvCxnSpPr>
              <a:cxnSpLocks/>
              <a:stCxn id="69" idx="0"/>
              <a:endCxn id="71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lowchart: Connector 70">
              <a:extLst>
                <a:ext uri="{FF2B5EF4-FFF2-40B4-BE49-F238E27FC236}">
                  <a16:creationId xmlns:a16="http://schemas.microsoft.com/office/drawing/2014/main" id="{E2B0E0B7-5965-AC35-A081-1F0159E7779C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69172BB-FD5B-DF71-8398-2F705E148158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31B0BD5-D6D8-6EAB-EF69-3CDE7DBA1C08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10871CF-FAFA-5D2D-1C48-052253DED10A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2B636BA-61B4-BA9A-8C28-AB38F8BF8346}"/>
                </a:ext>
              </a:extLst>
            </p:cNvPr>
            <p:cNvCxnSpPr>
              <a:cxnSpLocks/>
              <a:stCxn id="71" idx="5"/>
              <a:endCxn id="68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DAC6FAE-5AA3-A918-31EF-55BC6A80EBB4}"/>
              </a:ext>
            </a:extLst>
          </p:cNvPr>
          <p:cNvGrpSpPr/>
          <p:nvPr/>
        </p:nvGrpSpPr>
        <p:grpSpPr>
          <a:xfrm>
            <a:off x="703720" y="1874595"/>
            <a:ext cx="7989522" cy="1264547"/>
            <a:chOff x="703720" y="1990263"/>
            <a:chExt cx="7989522" cy="12645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7E0497-D406-D396-81C2-1E061B992415}"/>
                </a:ext>
              </a:extLst>
            </p:cNvPr>
            <p:cNvGrpSpPr/>
            <p:nvPr/>
          </p:nvGrpSpPr>
          <p:grpSpPr>
            <a:xfrm>
              <a:off x="703720" y="1990263"/>
              <a:ext cx="7989522" cy="1261185"/>
              <a:chOff x="1047153" y="1396155"/>
              <a:chExt cx="7989522" cy="126118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FE909C3-6B18-A546-9544-7694AA08E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9460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7603915-0061-3571-C71D-09BAD5E6D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538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39EA14F-8FDA-3BBF-ACC0-DE5D741A84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34175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5ADF916-D6BD-8478-A4DC-F6D0295378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8252" y="1396155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F851844-1D83-3960-70FA-3CADB8728F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8534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349EE7A-1965-A59E-BEA6-41BF27BB6F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282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F26F833-D819-D98B-8C92-EC73447C56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87113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1C53AD8-A410-8DA4-C340-1C645CCDC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8376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888ECBE-8B44-75D8-BD5B-138B21714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266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89941A-3F58-5182-3BFF-5C25E4D0E5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6955" y="1396155"/>
                <a:ext cx="718636" cy="126118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B5FF4E1-1C0B-8A36-5422-F94C49E3BF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7311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FBE1941-5897-EE42-4196-BF04FB888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160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813C940-D4E3-EB91-567B-2F7A39B62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5890" y="1396155"/>
                <a:ext cx="718636" cy="12611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D02F43F-13D9-66AD-230E-86BB0860C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7153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748782D-A770-170E-7AB5-B7A10DFB7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144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1FC2BC4-EECF-0DE8-7AC1-4639F420F9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5732" y="1396155"/>
                <a:ext cx="718636" cy="1261182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05C6966-A971-7EF6-6893-261F0CC93E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7627" y="1396155"/>
                <a:ext cx="718636" cy="126118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26C6105-8CA6-9581-7507-EC6DEBB887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999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4B15201F-B4DC-16C3-9ED1-F90EB34FE2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6048" y="1396155"/>
                <a:ext cx="718636" cy="1261175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97782A4-B85C-FBA0-D1CD-B097FD1F9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0088" y="1396155"/>
                <a:ext cx="718636" cy="1261177"/>
              </a:xfrm>
              <a:prstGeom prst="rect">
                <a:avLst/>
              </a:prstGeom>
            </p:spPr>
          </p:pic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1BD8088-237A-C590-BE09-9B97231E8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1525" y="1993998"/>
              <a:ext cx="718423" cy="1260812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595FB0A-0AE2-7D91-7F1D-ED0234186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05602" y="1993998"/>
              <a:ext cx="718423" cy="1260812"/>
            </a:xfrm>
            <a:prstGeom prst="rect">
              <a:avLst/>
            </a:prstGeom>
          </p:spPr>
        </p:pic>
      </p:grpSp>
      <p:sp>
        <p:nvSpPr>
          <p:cNvPr id="90" name="Left Brace 89">
            <a:extLst>
              <a:ext uri="{FF2B5EF4-FFF2-40B4-BE49-F238E27FC236}">
                <a16:creationId xmlns:a16="http://schemas.microsoft.com/office/drawing/2014/main" id="{403D8D29-1D05-3906-B510-060E618F8B67}"/>
              </a:ext>
            </a:extLst>
          </p:cNvPr>
          <p:cNvSpPr/>
          <p:nvPr/>
        </p:nvSpPr>
        <p:spPr>
          <a:xfrm rot="5400000">
            <a:off x="4459452" y="-1909434"/>
            <a:ext cx="447367" cy="76598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C34942A-3BB5-957A-6BC1-1CB6EAC40F51}"/>
              </a:ext>
            </a:extLst>
          </p:cNvPr>
          <p:cNvSpPr txBox="1"/>
          <p:nvPr/>
        </p:nvSpPr>
        <p:spPr>
          <a:xfrm>
            <a:off x="92150" y="3088351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sp>
        <p:nvSpPr>
          <p:cNvPr id="92" name="Left Brace 91">
            <a:extLst>
              <a:ext uri="{FF2B5EF4-FFF2-40B4-BE49-F238E27FC236}">
                <a16:creationId xmlns:a16="http://schemas.microsoft.com/office/drawing/2014/main" id="{F1E47B39-47C1-C9B1-A78E-3BFE4236E939}"/>
              </a:ext>
            </a:extLst>
          </p:cNvPr>
          <p:cNvSpPr/>
          <p:nvPr/>
        </p:nvSpPr>
        <p:spPr>
          <a:xfrm rot="16200000">
            <a:off x="815905" y="2891508"/>
            <a:ext cx="447367" cy="3594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Left Brace 92">
            <a:extLst>
              <a:ext uri="{FF2B5EF4-FFF2-40B4-BE49-F238E27FC236}">
                <a16:creationId xmlns:a16="http://schemas.microsoft.com/office/drawing/2014/main" id="{453F98E9-0A31-7A96-93AD-4D357529CB98}"/>
              </a:ext>
            </a:extLst>
          </p:cNvPr>
          <p:cNvSpPr/>
          <p:nvPr/>
        </p:nvSpPr>
        <p:spPr>
          <a:xfrm rot="16200000">
            <a:off x="4642517" y="-570678"/>
            <a:ext cx="447367" cy="72937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C672B2C-7ED3-5302-28DE-0DC363AD4813}"/>
              </a:ext>
            </a:extLst>
          </p:cNvPr>
          <p:cNvSpPr txBox="1"/>
          <p:nvPr/>
        </p:nvSpPr>
        <p:spPr>
          <a:xfrm>
            <a:off x="3898373" y="1167943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Whole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5890240-F3CE-4A5D-A24A-C4CF57AEE6B9}"/>
              </a:ext>
            </a:extLst>
          </p:cNvPr>
          <p:cNvSpPr txBox="1"/>
          <p:nvPr/>
        </p:nvSpPr>
        <p:spPr>
          <a:xfrm>
            <a:off x="3917524" y="3093272"/>
            <a:ext cx="1891643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Part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202DB-735C-2169-05F4-D6E6EE97793A}"/>
              </a:ext>
            </a:extLst>
          </p:cNvPr>
          <p:cNvGrpSpPr/>
          <p:nvPr/>
        </p:nvGrpSpPr>
        <p:grpSpPr>
          <a:xfrm>
            <a:off x="6062872" y="1872181"/>
            <a:ext cx="1102500" cy="1260812"/>
            <a:chOff x="1385913" y="3442187"/>
            <a:chExt cx="1102500" cy="12608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0E99D9-3CD6-C05C-1F33-3AF719169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5913" y="3442187"/>
              <a:ext cx="718423" cy="126081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E846E8-9DEF-7759-B0C0-E6812452D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9990" y="3442187"/>
              <a:ext cx="718423" cy="126081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D8E6ABE-BD6B-01F3-A461-7EF2F60B32DF}"/>
              </a:ext>
            </a:extLst>
          </p:cNvPr>
          <p:cNvGrpSpPr/>
          <p:nvPr/>
        </p:nvGrpSpPr>
        <p:grpSpPr>
          <a:xfrm>
            <a:off x="3006972" y="1871193"/>
            <a:ext cx="3394569" cy="1261800"/>
            <a:chOff x="-1931557" y="3937057"/>
            <a:chExt cx="3394569" cy="12618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7C67A4-F3F4-82E9-7DDA-AAC00E517271}"/>
                </a:ext>
              </a:extLst>
            </p:cNvPr>
            <p:cNvGrpSpPr/>
            <p:nvPr/>
          </p:nvGrpSpPr>
          <p:grpSpPr>
            <a:xfrm>
              <a:off x="-398780" y="3937551"/>
              <a:ext cx="1102500" cy="1260812"/>
              <a:chOff x="1385913" y="3442187"/>
              <a:chExt cx="1102500" cy="126081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4A9D9FB-A65A-28DF-32D1-0255088FF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5913" y="3442187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217B06F-D9E2-E2A3-43EB-CE2920EBC6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9990" y="3442187"/>
                <a:ext cx="718423" cy="1260812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43D3D8B-DF66-F2E2-C0AB-C697410F034E}"/>
                </a:ext>
              </a:extLst>
            </p:cNvPr>
            <p:cNvGrpSpPr/>
            <p:nvPr/>
          </p:nvGrpSpPr>
          <p:grpSpPr>
            <a:xfrm>
              <a:off x="360512" y="3937057"/>
              <a:ext cx="1102500" cy="1260812"/>
              <a:chOff x="1376769" y="3442187"/>
              <a:chExt cx="1102500" cy="126081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00DEA05-C70D-F922-E164-19C86E7550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6769" y="3442187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A85C60D-91F6-A044-71D3-CD4C38E734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0846" y="3442187"/>
                <a:ext cx="718423" cy="1260812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255058-87F0-F64C-E878-9534A2D69ACB}"/>
                </a:ext>
              </a:extLst>
            </p:cNvPr>
            <p:cNvGrpSpPr/>
            <p:nvPr/>
          </p:nvGrpSpPr>
          <p:grpSpPr>
            <a:xfrm>
              <a:off x="-1931557" y="3938045"/>
              <a:ext cx="1102500" cy="1260812"/>
              <a:chOff x="1385913" y="3442187"/>
              <a:chExt cx="1102500" cy="126081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BE1ED2DB-1003-42BF-61DD-8FA232C978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5913" y="3442187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B2C6B02-E525-B5C2-2FCB-39B2FF1AA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9990" y="3442187"/>
                <a:ext cx="718423" cy="1260812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A215B86-9538-1535-8E72-AFC30A91D2D9}"/>
                </a:ext>
              </a:extLst>
            </p:cNvPr>
            <p:cNvGrpSpPr/>
            <p:nvPr/>
          </p:nvGrpSpPr>
          <p:grpSpPr>
            <a:xfrm>
              <a:off x="-1163121" y="3937551"/>
              <a:ext cx="1102500" cy="1260812"/>
              <a:chOff x="1385913" y="3442187"/>
              <a:chExt cx="1102500" cy="1260812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686EC75D-CC44-8886-C32A-2906E4523B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5913" y="3442187"/>
                <a:ext cx="718423" cy="126081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DBD6B7BA-C588-40E9-1340-ACB96277FD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9990" y="3442187"/>
                <a:ext cx="718423" cy="1260812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C415B88-3EE6-0176-361E-867577C79B2D}"/>
              </a:ext>
            </a:extLst>
          </p:cNvPr>
          <p:cNvGrpSpPr/>
          <p:nvPr/>
        </p:nvGrpSpPr>
        <p:grpSpPr>
          <a:xfrm>
            <a:off x="1475763" y="1879029"/>
            <a:ext cx="1102500" cy="1260812"/>
            <a:chOff x="1385913" y="3442187"/>
            <a:chExt cx="1102500" cy="1260812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93AE199-77FC-6811-F8DA-537DFDD6B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5913" y="3442187"/>
              <a:ext cx="718423" cy="126081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5E1D711-6B36-2A20-88C2-550D102CE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9990" y="3442187"/>
              <a:ext cx="718423" cy="126081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C16FD13-3792-2652-1FD6-681C61466456}"/>
              </a:ext>
            </a:extLst>
          </p:cNvPr>
          <p:cNvGrpSpPr/>
          <p:nvPr/>
        </p:nvGrpSpPr>
        <p:grpSpPr>
          <a:xfrm>
            <a:off x="2244199" y="1878535"/>
            <a:ext cx="1102500" cy="1260812"/>
            <a:chOff x="1385913" y="3442187"/>
            <a:chExt cx="1102500" cy="1260812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E32050C-884B-6187-D6B7-6206025C2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5913" y="3442187"/>
              <a:ext cx="718423" cy="126081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EE0F035-F3A4-F8C6-B163-F95480F88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9990" y="3442187"/>
              <a:ext cx="718423" cy="1260812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26EDE10F-5F0D-4C16-3F8F-A1251AC2B0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635" y="1876569"/>
            <a:ext cx="718423" cy="12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122B-CABF-6A71-8DFF-FE88B73B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317334-412E-F98B-3DE0-11867359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E299E28-74BB-0B71-8D27-63EE938C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6274FC1-5E94-C027-C1EB-8642E837F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A3FCA8-070A-83EC-2AF8-D387731355FB}"/>
              </a:ext>
            </a:extLst>
          </p:cNvPr>
          <p:cNvSpPr/>
          <p:nvPr/>
        </p:nvSpPr>
        <p:spPr>
          <a:xfrm>
            <a:off x="757350" y="762593"/>
            <a:ext cx="83156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The whole is 20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E4DBF52-E3E6-08C4-A3E7-D82AF83DAF23}"/>
              </a:ext>
            </a:extLst>
          </p:cNvPr>
          <p:cNvGrpSpPr/>
          <p:nvPr/>
        </p:nvGrpSpPr>
        <p:grpSpPr>
          <a:xfrm>
            <a:off x="0" y="3304488"/>
            <a:ext cx="2952440" cy="2301526"/>
            <a:chOff x="4943701" y="3252588"/>
            <a:chExt cx="3590652" cy="2534402"/>
          </a:xfrm>
        </p:grpSpPr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id="{2241F856-3A04-89C2-7906-36820F7B8DF4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lowchart: Connector 57">
              <a:extLst>
                <a:ext uri="{FF2B5EF4-FFF2-40B4-BE49-F238E27FC236}">
                  <a16:creationId xmlns:a16="http://schemas.microsoft.com/office/drawing/2014/main" id="{DD7B926D-5238-C57A-A647-38705A58306F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DDC8634-BE91-7572-6A57-FE7C0D9B401F}"/>
                </a:ext>
              </a:extLst>
            </p:cNvPr>
            <p:cNvCxnSpPr>
              <a:cxnSpLocks/>
              <a:stCxn id="58" idx="0"/>
              <a:endCxn id="60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50A77450-29D0-AE37-A6C3-C2A3849768BC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3642B01-CD45-5DDC-E76C-308383F1FA18}"/>
                </a:ext>
              </a:extLst>
            </p:cNvPr>
            <p:cNvSpPr/>
            <p:nvPr/>
          </p:nvSpPr>
          <p:spPr>
            <a:xfrm>
              <a:off x="5891153" y="3314318"/>
              <a:ext cx="1750142" cy="91508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C5EF052-6E6A-4A25-99FE-6C39319ECB1B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2246512-93D4-0396-E81F-A72F3F8EFFE3}"/>
                </a:ext>
              </a:extLst>
            </p:cNvPr>
            <p:cNvCxnSpPr>
              <a:cxnSpLocks/>
              <a:stCxn id="60" idx="5"/>
              <a:endCxn id="57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7185E41-9828-33A9-01B5-BF7B5B899B97}"/>
              </a:ext>
            </a:extLst>
          </p:cNvPr>
          <p:cNvSpPr/>
          <p:nvPr/>
        </p:nvSpPr>
        <p:spPr>
          <a:xfrm>
            <a:off x="797358" y="-187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784AB3-0C78-2703-5E2C-B56AA344A13E}"/>
              </a:ext>
            </a:extLst>
          </p:cNvPr>
          <p:cNvSpPr/>
          <p:nvPr/>
        </p:nvSpPr>
        <p:spPr>
          <a:xfrm>
            <a:off x="592245" y="1598299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Complete the part-whole models in different ways. </a:t>
            </a:r>
          </a:p>
          <a:p>
            <a:pPr algn="ctr"/>
            <a:r>
              <a:rPr lang="en-US" sz="2800" dirty="0"/>
              <a:t>How many different ways can you make the whole?</a:t>
            </a:r>
            <a:endParaRPr lang="en-GB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799185-25BE-593D-3CFA-F8C0740EEA88}"/>
              </a:ext>
            </a:extLst>
          </p:cNvPr>
          <p:cNvGrpSpPr/>
          <p:nvPr/>
        </p:nvGrpSpPr>
        <p:grpSpPr>
          <a:xfrm>
            <a:off x="3010689" y="3352814"/>
            <a:ext cx="2952440" cy="2301526"/>
            <a:chOff x="4943701" y="3252588"/>
            <a:chExt cx="3590652" cy="2534402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0326E490-2F5B-43B0-8C56-7352292B4BE8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6C194AD8-03A4-BF9D-9233-FD3075FE8BDD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35885BA-DCB2-F3D8-F6AE-8CDB085C92D6}"/>
                </a:ext>
              </a:extLst>
            </p:cNvPr>
            <p:cNvCxnSpPr>
              <a:cxnSpLocks/>
              <a:stCxn id="11" idx="0"/>
              <a:endCxn id="13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387B2468-3C6E-DEB2-7AA7-10BDA8981F31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7723AF-EEA4-7529-10F0-CE05A9414436}"/>
                </a:ext>
              </a:extLst>
            </p:cNvPr>
            <p:cNvSpPr/>
            <p:nvPr/>
          </p:nvSpPr>
          <p:spPr>
            <a:xfrm>
              <a:off x="5909504" y="3300844"/>
              <a:ext cx="1750142" cy="91508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19FD89-CD4E-38EB-A900-F6CC6A907FB2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293BEAA-DC47-DC1C-B6BA-092E9BD8D14C}"/>
                </a:ext>
              </a:extLst>
            </p:cNvPr>
            <p:cNvCxnSpPr>
              <a:cxnSpLocks/>
              <a:stCxn id="13" idx="5"/>
              <a:endCxn id="10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6B2995-ADB8-61B7-8605-097737DAE9A3}"/>
              </a:ext>
            </a:extLst>
          </p:cNvPr>
          <p:cNvGrpSpPr/>
          <p:nvPr/>
        </p:nvGrpSpPr>
        <p:grpSpPr>
          <a:xfrm rot="16200000">
            <a:off x="5872628" y="3301540"/>
            <a:ext cx="2952440" cy="2664179"/>
            <a:chOff x="4943701" y="2853240"/>
            <a:chExt cx="3590652" cy="2933750"/>
          </a:xfrm>
        </p:grpSpPr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A61CCA31-27F2-ABFF-517C-7FB688B9DAD2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2FC1A9CD-DFB4-FEE3-33D4-0008373C1764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04E5BE7-54E0-EEC6-32D7-69C3FFA719B6}"/>
                </a:ext>
              </a:extLst>
            </p:cNvPr>
            <p:cNvCxnSpPr>
              <a:cxnSpLocks/>
              <a:stCxn id="22" idx="0"/>
              <a:endCxn id="24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63B38DCF-9C9D-217F-FDE3-C655DAAC52AC}"/>
                </a:ext>
              </a:extLst>
            </p:cNvPr>
            <p:cNvSpPr/>
            <p:nvPr/>
          </p:nvSpPr>
          <p:spPr>
            <a:xfrm>
              <a:off x="6371783" y="3252589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BED8ADC-415F-6BEC-84EE-BC3301B0B4E2}"/>
                </a:ext>
              </a:extLst>
            </p:cNvPr>
            <p:cNvSpPr/>
            <p:nvPr/>
          </p:nvSpPr>
          <p:spPr>
            <a:xfrm rot="5400000">
              <a:off x="6095207" y="3140264"/>
              <a:ext cx="1584677" cy="10106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2788E5-51C2-5B1C-7AE0-D6D4CB205107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9DA41D8-E398-B157-7A8B-25B10F40E690}"/>
                </a:ext>
              </a:extLst>
            </p:cNvPr>
            <p:cNvCxnSpPr>
              <a:cxnSpLocks/>
              <a:stCxn id="24" idx="5"/>
              <a:endCxn id="21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4F6700-16D3-C646-99B8-74D8FFC02DE1}"/>
              </a:ext>
            </a:extLst>
          </p:cNvPr>
          <p:cNvGrpSpPr/>
          <p:nvPr/>
        </p:nvGrpSpPr>
        <p:grpSpPr>
          <a:xfrm>
            <a:off x="-18615" y="4686968"/>
            <a:ext cx="3156014" cy="923331"/>
            <a:chOff x="8072" y="5885208"/>
            <a:chExt cx="3156014" cy="923331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41E6F80-32B4-C4FC-8B10-591353C8B935}"/>
                </a:ext>
              </a:extLst>
            </p:cNvPr>
            <p:cNvSpPr/>
            <p:nvPr/>
          </p:nvSpPr>
          <p:spPr>
            <a:xfrm>
              <a:off x="8072" y="5885209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31DDFC0-0074-1514-C4C3-016AB14D5565}"/>
                </a:ext>
              </a:extLst>
            </p:cNvPr>
            <p:cNvSpPr/>
            <p:nvPr/>
          </p:nvSpPr>
          <p:spPr>
            <a:xfrm>
              <a:off x="1725019" y="5885208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F514821-B4C6-AEF5-C465-76A857452BCD}"/>
              </a:ext>
            </a:extLst>
          </p:cNvPr>
          <p:cNvGrpSpPr/>
          <p:nvPr/>
        </p:nvGrpSpPr>
        <p:grpSpPr>
          <a:xfrm>
            <a:off x="3027911" y="4710112"/>
            <a:ext cx="3156014" cy="923331"/>
            <a:chOff x="8072" y="5885208"/>
            <a:chExt cx="3156014" cy="923331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63698E8-41EA-5ADA-5BD5-A23055578146}"/>
                </a:ext>
              </a:extLst>
            </p:cNvPr>
            <p:cNvSpPr/>
            <p:nvPr/>
          </p:nvSpPr>
          <p:spPr>
            <a:xfrm>
              <a:off x="8072" y="5885209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0D0DF7F-517C-D9E2-5AA4-899DD736CCD4}"/>
                </a:ext>
              </a:extLst>
            </p:cNvPr>
            <p:cNvSpPr/>
            <p:nvPr/>
          </p:nvSpPr>
          <p:spPr>
            <a:xfrm>
              <a:off x="1725019" y="5885208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86D9BAC-FFEA-6FBB-9DE7-F864A70DEC08}"/>
              </a:ext>
            </a:extLst>
          </p:cNvPr>
          <p:cNvGrpSpPr/>
          <p:nvPr/>
        </p:nvGrpSpPr>
        <p:grpSpPr>
          <a:xfrm>
            <a:off x="7359514" y="3153941"/>
            <a:ext cx="1440357" cy="2596056"/>
            <a:chOff x="8072" y="5885209"/>
            <a:chExt cx="1440357" cy="2596056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9D7602A-CC08-E7F8-A78A-AB531CE913E6}"/>
                </a:ext>
              </a:extLst>
            </p:cNvPr>
            <p:cNvSpPr/>
            <p:nvPr/>
          </p:nvSpPr>
          <p:spPr>
            <a:xfrm>
              <a:off x="8072" y="5885209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8F1552-80C1-0034-BE1D-DEF9AAB19B09}"/>
                </a:ext>
              </a:extLst>
            </p:cNvPr>
            <p:cNvSpPr/>
            <p:nvPr/>
          </p:nvSpPr>
          <p:spPr>
            <a:xfrm>
              <a:off x="9362" y="7557935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14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4928464" y="354807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940" y="2169039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631435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96994" y="1961226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part-whole model is correct.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164981-43BF-02D0-9D6F-94F67773DFAB}"/>
              </a:ext>
            </a:extLst>
          </p:cNvPr>
          <p:cNvGrpSpPr/>
          <p:nvPr/>
        </p:nvGrpSpPr>
        <p:grpSpPr>
          <a:xfrm>
            <a:off x="3264308" y="3895881"/>
            <a:ext cx="3103223" cy="2301526"/>
            <a:chOff x="3264308" y="3895881"/>
            <a:chExt cx="3103223" cy="23015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6DA466F-F44F-001B-ED2D-957AAB3253A3}"/>
                </a:ext>
              </a:extLst>
            </p:cNvPr>
            <p:cNvGrpSpPr/>
            <p:nvPr/>
          </p:nvGrpSpPr>
          <p:grpSpPr>
            <a:xfrm>
              <a:off x="3264310" y="3895881"/>
              <a:ext cx="2952440" cy="2301526"/>
              <a:chOff x="4943701" y="3252588"/>
              <a:chExt cx="3590652" cy="2534402"/>
            </a:xfrm>
          </p:grpSpPr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AB91BFC4-717F-1C24-2C0E-FBA8E0FDB3C1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1EDE65E0-D075-0B33-A6F5-A9E0FA4810A8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AF62599-A5B5-AC14-F4B4-0208CD83D484}"/>
                  </a:ext>
                </a:extLst>
              </p:cNvPr>
              <p:cNvCxnSpPr>
                <a:cxnSpLocks/>
                <a:stCxn id="10" idx="0"/>
                <a:endCxn id="12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1DC98881-7C0A-5DF4-E4E9-7BAC952C514B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D1035D9-08FB-79F2-E775-D934FD963992}"/>
                  </a:ext>
                </a:extLst>
              </p:cNvPr>
              <p:cNvSpPr/>
              <p:nvPr/>
            </p:nvSpPr>
            <p:spPr>
              <a:xfrm>
                <a:off x="5864076" y="3342979"/>
                <a:ext cx="1750142" cy="91508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4800" b="1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15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48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CEFF3D-AF08-3759-FE20-B222814B46A9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D6C96D3-5DA3-F9D5-108C-D173C4EDB4D1}"/>
                  </a:ext>
                </a:extLst>
              </p:cNvPr>
              <p:cNvCxnSpPr>
                <a:cxnSpLocks/>
                <a:stCxn id="12" idx="5"/>
                <a:endCxn id="9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0A2EC8-30C8-9E37-D56B-037EA6201BFB}"/>
                </a:ext>
              </a:extLst>
            </p:cNvPr>
            <p:cNvSpPr/>
            <p:nvPr/>
          </p:nvSpPr>
          <p:spPr>
            <a:xfrm>
              <a:off x="3264309" y="5253178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0729682-EB6C-ECC6-DF7A-F4FC85B9E9FC}"/>
                </a:ext>
              </a:extLst>
            </p:cNvPr>
            <p:cNvSpPr/>
            <p:nvPr/>
          </p:nvSpPr>
          <p:spPr>
            <a:xfrm>
              <a:off x="3264308" y="5254651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86E1E1D-9714-FC14-A416-A02EB4754F9C}"/>
                </a:ext>
              </a:extLst>
            </p:cNvPr>
            <p:cNvSpPr/>
            <p:nvPr/>
          </p:nvSpPr>
          <p:spPr>
            <a:xfrm>
              <a:off x="4928464" y="527407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10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551</TotalTime>
  <Words>171</Words>
  <Application>Microsoft Office PowerPoint</Application>
  <PresentationFormat>On-screen Show (4:3)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43</cp:revision>
  <dcterms:created xsi:type="dcterms:W3CDTF">2013-01-27T09:14:16Z</dcterms:created>
  <dcterms:modified xsi:type="dcterms:W3CDTF">2026-05-03T11:29:55Z</dcterms:modified>
  <cp:category/>
</cp:coreProperties>
</file>