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78" r:id="rId3"/>
    <p:sldId id="279" r:id="rId4"/>
    <p:sldId id="273" r:id="rId5"/>
    <p:sldId id="28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52830" y="262073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136941" y="1184266"/>
            <a:ext cx="76668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Part-whole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models to 10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4A0D51-AFAB-5820-D3F9-92F6FA1C86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4434" y="3221613"/>
            <a:ext cx="3284380" cy="2993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49C37B-1366-5B2F-F87F-6893728177A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14D3AA-4A01-0572-DC67-D30A7190FB35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1EF666-EE77-28F4-B34F-5F5A4AFA78C9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E9169F-6542-67E2-63B6-03C93CF94033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921FB9-E269-7A3F-3526-EA2BCB81FB5B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7DE4E25-770C-4ACB-F8BF-CA27C25300FE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0070FA-0899-DAA4-8F67-C836BC232DB3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BD930-64F7-6042-C7A3-24E20F429D63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D25CF-7912-77C2-DBF6-F34846E55655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EFDE72-DE10-A7CF-B2C5-545BEFFD040D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53840E-4A97-628F-3A7C-8A53075BD348}"/>
              </a:ext>
            </a:extLst>
          </p:cNvPr>
          <p:cNvSpPr/>
          <p:nvPr/>
        </p:nvSpPr>
        <p:spPr>
          <a:xfrm>
            <a:off x="2613986" y="415889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786FED-A823-B513-6476-A8DC6733792C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C9D8F9-39EE-C748-4080-E2878DC09E10}"/>
              </a:ext>
            </a:extLst>
          </p:cNvPr>
          <p:cNvSpPr/>
          <p:nvPr/>
        </p:nvSpPr>
        <p:spPr>
          <a:xfrm>
            <a:off x="5884318" y="4175304"/>
            <a:ext cx="1045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E247C-6CF4-8975-ADE5-9DF406726ED9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7799E4-9CF1-483B-8FEC-5A87A75211C7}"/>
              </a:ext>
            </a:extLst>
          </p:cNvPr>
          <p:cNvSpPr/>
          <p:nvPr/>
        </p:nvSpPr>
        <p:spPr>
          <a:xfrm>
            <a:off x="4239464" y="550757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1DFA7A-0CE3-912C-17C3-8FD025102CED}"/>
              </a:ext>
            </a:extLst>
          </p:cNvPr>
          <p:cNvSpPr/>
          <p:nvPr/>
        </p:nvSpPr>
        <p:spPr>
          <a:xfrm>
            <a:off x="5884318" y="5528195"/>
            <a:ext cx="10454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959C81F-836B-19B1-B2B8-91AFC3B01C38}"/>
              </a:ext>
            </a:extLst>
          </p:cNvPr>
          <p:cNvSpPr/>
          <p:nvPr/>
        </p:nvSpPr>
        <p:spPr>
          <a:xfrm rot="16200000">
            <a:off x="3755459" y="432454"/>
            <a:ext cx="447367" cy="40243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68511BB6-87A2-2C1A-B00A-F3D1115927EA}"/>
              </a:ext>
            </a:extLst>
          </p:cNvPr>
          <p:cNvSpPr/>
          <p:nvPr/>
        </p:nvSpPr>
        <p:spPr>
          <a:xfrm rot="16200000">
            <a:off x="7081585" y="1156742"/>
            <a:ext cx="447367" cy="25984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5750CD4-245E-84CC-91F5-FD71E0F529BC}"/>
              </a:ext>
            </a:extLst>
          </p:cNvPr>
          <p:cNvSpPr/>
          <p:nvPr/>
        </p:nvSpPr>
        <p:spPr>
          <a:xfrm rot="5400000">
            <a:off x="5079835" y="-2253639"/>
            <a:ext cx="447367" cy="660196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AD247-D014-66FF-5DB8-D6E1615BD9F1}"/>
              </a:ext>
            </a:extLst>
          </p:cNvPr>
          <p:cNvSpPr txBox="1"/>
          <p:nvPr/>
        </p:nvSpPr>
        <p:spPr>
          <a:xfrm>
            <a:off x="3396501" y="2455976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F210B1-5370-09FD-BF65-6734CECEFB17}"/>
              </a:ext>
            </a:extLst>
          </p:cNvPr>
          <p:cNvSpPr txBox="1"/>
          <p:nvPr/>
        </p:nvSpPr>
        <p:spPr>
          <a:xfrm>
            <a:off x="4489625" y="-25860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EB0A7C-17C3-205A-2280-8B1821D861DE}"/>
              </a:ext>
            </a:extLst>
          </p:cNvPr>
          <p:cNvSpPr txBox="1"/>
          <p:nvPr/>
        </p:nvSpPr>
        <p:spPr>
          <a:xfrm>
            <a:off x="6778007" y="2455976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48" name="Picture 4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ED94357-73FF-D33D-1B5A-892F12434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5A15C-A378-5C9E-274B-F051FD42FAFA}"/>
              </a:ext>
            </a:extLst>
          </p:cNvPr>
          <p:cNvGrpSpPr/>
          <p:nvPr/>
        </p:nvGrpSpPr>
        <p:grpSpPr>
          <a:xfrm>
            <a:off x="5680652" y="930349"/>
            <a:ext cx="3278909" cy="1714006"/>
            <a:chOff x="5671508" y="1058365"/>
            <a:chExt cx="3278909" cy="148761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54C0DD4-A36B-FF75-2EF6-D13EA0F8E0F9}"/>
                </a:ext>
              </a:extLst>
            </p:cNvPr>
            <p:cNvGrpSpPr/>
            <p:nvPr/>
          </p:nvGrpSpPr>
          <p:grpSpPr>
            <a:xfrm>
              <a:off x="5671508" y="1058365"/>
              <a:ext cx="1935240" cy="1481696"/>
              <a:chOff x="4936281" y="497806"/>
              <a:chExt cx="2419772" cy="236520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E8C2824-3D31-AD68-B70C-72A7D50F2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AB969B6-DA80-FD16-D58C-08664DBF9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E0FFBE9-90F9-6789-E60F-EC569AB1F7A6}"/>
                </a:ext>
              </a:extLst>
            </p:cNvPr>
            <p:cNvGrpSpPr/>
            <p:nvPr/>
          </p:nvGrpSpPr>
          <p:grpSpPr>
            <a:xfrm>
              <a:off x="7015177" y="1064283"/>
              <a:ext cx="1935240" cy="1481696"/>
              <a:chOff x="4936281" y="497806"/>
              <a:chExt cx="2419772" cy="23652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3634F17-6054-E196-2CBF-BB755B853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BE4E1CD-1F87-5FD4-7851-B45CB5537E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E238F4-690D-5754-35E0-F9ACBF97FDD7}"/>
              </a:ext>
            </a:extLst>
          </p:cNvPr>
          <p:cNvGrpSpPr/>
          <p:nvPr/>
        </p:nvGrpSpPr>
        <p:grpSpPr>
          <a:xfrm>
            <a:off x="1642860" y="920436"/>
            <a:ext cx="4629434" cy="1708966"/>
            <a:chOff x="1633716" y="1048452"/>
            <a:chExt cx="4629434" cy="148324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BA018D6-9D39-DA5D-CF17-0DD37A88B258}"/>
                </a:ext>
              </a:extLst>
            </p:cNvPr>
            <p:cNvGrpSpPr/>
            <p:nvPr/>
          </p:nvGrpSpPr>
          <p:grpSpPr>
            <a:xfrm>
              <a:off x="3652612" y="1049558"/>
              <a:ext cx="2610538" cy="1482134"/>
              <a:chOff x="2405961" y="497806"/>
              <a:chExt cx="3264146" cy="236590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FB7679A-4F52-BFD4-5358-23296F715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43118787-8A5E-E323-472B-90337F61E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29B0EE5-93D4-7DCD-2F9F-8D1A43771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F4A6ED-9D7A-5BB8-F01C-A9BF1AC0EB61}"/>
                </a:ext>
              </a:extLst>
            </p:cNvPr>
            <p:cNvGrpSpPr/>
            <p:nvPr/>
          </p:nvGrpSpPr>
          <p:grpSpPr>
            <a:xfrm>
              <a:off x="1633716" y="1048452"/>
              <a:ext cx="2610538" cy="1482134"/>
              <a:chOff x="2405961" y="497806"/>
              <a:chExt cx="3264146" cy="23659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8DA1728-B4B7-6291-DBB0-3D66E0D42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99F5AE0-23C4-230E-CA01-76B32ED02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1B9BE81-E858-BDFE-796B-7CFE64195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122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D714B-00AD-31D9-02D1-A0D0EC5F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535CEB3-3ADC-6E20-74A3-83BE04FE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CCD4D-86AE-0FBF-82AB-9166B774B4E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E0D10B-D555-75D6-A19E-748198973CA2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67BFED-E109-165C-B5D8-4210C2B89888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55E973-3F9F-5968-BF70-4F812DE23547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AA5E0E-A64C-29ED-BA31-96A85D1879B9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815D956-5EDE-80F4-1FE1-1AA14F4C8B09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2C18F-9BAE-23F6-78ED-16D48D7E5418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13CDF-14B9-90B5-388D-0831BD399227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F4F675-2C71-8A2E-2484-F848C45BA3AE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1F492-453B-7B71-D0B0-4FE8F1CF18C4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ED093B-2954-92CF-CA72-24AB7EB88B45}"/>
              </a:ext>
            </a:extLst>
          </p:cNvPr>
          <p:cNvSpPr/>
          <p:nvPr/>
        </p:nvSpPr>
        <p:spPr>
          <a:xfrm>
            <a:off x="2613986" y="415889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C5D077-936F-5546-963C-94D25A5C2927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5E2B58-25F1-C0A8-D6E9-89DC95516E18}"/>
              </a:ext>
            </a:extLst>
          </p:cNvPr>
          <p:cNvSpPr/>
          <p:nvPr/>
        </p:nvSpPr>
        <p:spPr>
          <a:xfrm>
            <a:off x="5838598" y="4175304"/>
            <a:ext cx="1119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06FD95-9EAA-8AF5-35F3-32790F98CD97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051180-C35A-C888-6A4C-64DE7B092907}"/>
              </a:ext>
            </a:extLst>
          </p:cNvPr>
          <p:cNvSpPr/>
          <p:nvPr/>
        </p:nvSpPr>
        <p:spPr>
          <a:xfrm>
            <a:off x="4239464" y="550757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E4311B-F318-86E6-FBAC-EB05ECF78376}"/>
              </a:ext>
            </a:extLst>
          </p:cNvPr>
          <p:cNvSpPr/>
          <p:nvPr/>
        </p:nvSpPr>
        <p:spPr>
          <a:xfrm>
            <a:off x="5833256" y="5528195"/>
            <a:ext cx="1143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10D8A8E-2B50-7608-E7F9-C445F1707277}"/>
              </a:ext>
            </a:extLst>
          </p:cNvPr>
          <p:cNvSpPr/>
          <p:nvPr/>
        </p:nvSpPr>
        <p:spPr>
          <a:xfrm rot="16200000">
            <a:off x="4200418" y="-228506"/>
            <a:ext cx="447367" cy="53615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1BFE6D4C-8DB8-2D9D-27C3-DD2D4F132E10}"/>
              </a:ext>
            </a:extLst>
          </p:cNvPr>
          <p:cNvSpPr/>
          <p:nvPr/>
        </p:nvSpPr>
        <p:spPr>
          <a:xfrm rot="16200000">
            <a:off x="7557456" y="1783034"/>
            <a:ext cx="447367" cy="13524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28AA30EC-ADF9-2311-0A6C-D6E4A58B0444}"/>
              </a:ext>
            </a:extLst>
          </p:cNvPr>
          <p:cNvSpPr/>
          <p:nvPr/>
        </p:nvSpPr>
        <p:spPr>
          <a:xfrm rot="5400000">
            <a:off x="4881644" y="-2397015"/>
            <a:ext cx="447367" cy="67240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565959-2286-BBF1-DD8D-14E771EE0DB4}"/>
              </a:ext>
            </a:extLst>
          </p:cNvPr>
          <p:cNvSpPr txBox="1"/>
          <p:nvPr/>
        </p:nvSpPr>
        <p:spPr>
          <a:xfrm>
            <a:off x="3883472" y="2448069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D3936D-B5B1-2C0E-16F3-526494B86836}"/>
              </a:ext>
            </a:extLst>
          </p:cNvPr>
          <p:cNvSpPr txBox="1"/>
          <p:nvPr/>
        </p:nvSpPr>
        <p:spPr>
          <a:xfrm>
            <a:off x="4253926" y="-197367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FF0B80-3C74-0060-164E-31AC6F2E9979}"/>
              </a:ext>
            </a:extLst>
          </p:cNvPr>
          <p:cNvSpPr txBox="1"/>
          <p:nvPr/>
        </p:nvSpPr>
        <p:spPr>
          <a:xfrm>
            <a:off x="7222142" y="2448069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9641A-6DAF-9223-6771-0FB973C18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4914EC-49E9-4271-8608-5F42DAAC65B2}"/>
              </a:ext>
            </a:extLst>
          </p:cNvPr>
          <p:cNvGrpSpPr/>
          <p:nvPr/>
        </p:nvGrpSpPr>
        <p:grpSpPr>
          <a:xfrm>
            <a:off x="6817625" y="917466"/>
            <a:ext cx="1935240" cy="1707187"/>
            <a:chOff x="4936281" y="497806"/>
            <a:chExt cx="2419772" cy="23652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4A9632-5FB1-6B91-056C-64A86D40C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6281" y="497806"/>
              <a:ext cx="1576799" cy="2365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8FDF7A-894E-32BD-9272-04A05600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9254" y="497806"/>
              <a:ext cx="1576799" cy="23652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17D3CF-FB8C-F696-75F5-54F84528EC67}"/>
              </a:ext>
            </a:extLst>
          </p:cNvPr>
          <p:cNvGrpSpPr/>
          <p:nvPr/>
        </p:nvGrpSpPr>
        <p:grpSpPr>
          <a:xfrm>
            <a:off x="1436164" y="900734"/>
            <a:ext cx="4629434" cy="1708966"/>
            <a:chOff x="1633716" y="1048452"/>
            <a:chExt cx="4629434" cy="148324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57FEB9-75C3-0AFF-123A-51E18997D7C3}"/>
                </a:ext>
              </a:extLst>
            </p:cNvPr>
            <p:cNvGrpSpPr/>
            <p:nvPr/>
          </p:nvGrpSpPr>
          <p:grpSpPr>
            <a:xfrm>
              <a:off x="3652612" y="1049558"/>
              <a:ext cx="2610538" cy="1482134"/>
              <a:chOff x="2405961" y="497806"/>
              <a:chExt cx="3264146" cy="236590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868B455-A1CA-45F1-7FD3-9FEC27E6E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D819460-5352-C064-C33E-4DD258077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B1E2240-8067-1E5C-94F1-370C398FC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C0D93F7-8E62-2AE7-8F99-5421CEA0D112}"/>
                </a:ext>
              </a:extLst>
            </p:cNvPr>
            <p:cNvGrpSpPr/>
            <p:nvPr/>
          </p:nvGrpSpPr>
          <p:grpSpPr>
            <a:xfrm>
              <a:off x="1633716" y="1048452"/>
              <a:ext cx="2610538" cy="1482134"/>
              <a:chOff x="2405961" y="497806"/>
              <a:chExt cx="3264146" cy="236590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878031A-139E-F990-C4BF-D3936C320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8BCDCA9-B597-A910-9186-084A2DEEA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5BB1BB7-F590-8CD2-6530-619279345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1D5F03F5-49A9-357D-78BF-4834FA747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699" y="909878"/>
            <a:ext cx="1261436" cy="170769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04E7A19-7CCD-4734-2AEC-F5B7B7F80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250" y="909878"/>
            <a:ext cx="1261436" cy="17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562884" y="587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Your Turn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FD699B-4B39-2E93-06F0-1F94A4CE9A95}"/>
              </a:ext>
            </a:extLst>
          </p:cNvPr>
          <p:cNvSpPr/>
          <p:nvPr/>
        </p:nvSpPr>
        <p:spPr>
          <a:xfrm>
            <a:off x="243362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D88D16-8717-D8A7-6C8C-C5F6A48067CA}"/>
              </a:ext>
            </a:extLst>
          </p:cNvPr>
          <p:cNvSpPr/>
          <p:nvPr/>
        </p:nvSpPr>
        <p:spPr>
          <a:xfrm>
            <a:off x="1889385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894B69-783E-D4AF-566D-E184F3CF2988}"/>
              </a:ext>
            </a:extLst>
          </p:cNvPr>
          <p:cNvSpPr/>
          <p:nvPr/>
        </p:nvSpPr>
        <p:spPr>
          <a:xfrm>
            <a:off x="3567770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70F6BE-0EE6-4DBF-821D-9BEFF46751B1}"/>
              </a:ext>
            </a:extLst>
          </p:cNvPr>
          <p:cNvSpPr/>
          <p:nvPr/>
        </p:nvSpPr>
        <p:spPr>
          <a:xfrm>
            <a:off x="243362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4E24C9-F236-EE8E-7F66-F81BDBB21962}"/>
              </a:ext>
            </a:extLst>
          </p:cNvPr>
          <p:cNvSpPr/>
          <p:nvPr/>
        </p:nvSpPr>
        <p:spPr>
          <a:xfrm>
            <a:off x="1889385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494FCD-DF4B-181F-8722-D2B194EF0AAE}"/>
              </a:ext>
            </a:extLst>
          </p:cNvPr>
          <p:cNvSpPr/>
          <p:nvPr/>
        </p:nvSpPr>
        <p:spPr>
          <a:xfrm>
            <a:off x="3567770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DC1AE5-20E8-8D32-46B8-23AD523EB6DC}"/>
              </a:ext>
            </a:extLst>
          </p:cNvPr>
          <p:cNvSpPr txBox="1"/>
          <p:nvPr/>
        </p:nvSpPr>
        <p:spPr>
          <a:xfrm>
            <a:off x="1068832" y="242085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9AE141-E226-EEF7-BDD6-72B1B483324C}"/>
              </a:ext>
            </a:extLst>
          </p:cNvPr>
          <p:cNvSpPr txBox="1"/>
          <p:nvPr/>
        </p:nvSpPr>
        <p:spPr>
          <a:xfrm>
            <a:off x="1068832" y="3763957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AD385-5347-F8D4-3661-50CE321BD51E}"/>
              </a:ext>
            </a:extLst>
          </p:cNvPr>
          <p:cNvSpPr txBox="1"/>
          <p:nvPr/>
        </p:nvSpPr>
        <p:spPr>
          <a:xfrm>
            <a:off x="2757489" y="2447438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18EED2-9313-9B73-AED0-505BACD029B1}"/>
              </a:ext>
            </a:extLst>
          </p:cNvPr>
          <p:cNvSpPr txBox="1"/>
          <p:nvPr/>
        </p:nvSpPr>
        <p:spPr>
          <a:xfrm>
            <a:off x="2771357" y="375748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0A7CAE-09E7-A792-1312-F9147F5481C5}"/>
              </a:ext>
            </a:extLst>
          </p:cNvPr>
          <p:cNvSpPr/>
          <p:nvPr/>
        </p:nvSpPr>
        <p:spPr>
          <a:xfrm>
            <a:off x="158094" y="262396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FB8F41-11AF-DB0C-C49B-30F242B1A4CB}"/>
              </a:ext>
            </a:extLst>
          </p:cNvPr>
          <p:cNvSpPr/>
          <p:nvPr/>
        </p:nvSpPr>
        <p:spPr>
          <a:xfrm>
            <a:off x="1807202" y="2619751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243307-0CE8-2A24-5203-B706147342A4}"/>
              </a:ext>
            </a:extLst>
          </p:cNvPr>
          <p:cNvSpPr/>
          <p:nvPr/>
        </p:nvSpPr>
        <p:spPr>
          <a:xfrm>
            <a:off x="3428426" y="2640371"/>
            <a:ext cx="10312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CADEFA-3BAB-002A-2103-F7DEE33FF3D8}"/>
              </a:ext>
            </a:extLst>
          </p:cNvPr>
          <p:cNvSpPr/>
          <p:nvPr/>
        </p:nvSpPr>
        <p:spPr>
          <a:xfrm>
            <a:off x="134464" y="3976856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00BB73-CF39-E0F4-FD4A-579D34B473E9}"/>
              </a:ext>
            </a:extLst>
          </p:cNvPr>
          <p:cNvSpPr/>
          <p:nvPr/>
        </p:nvSpPr>
        <p:spPr>
          <a:xfrm>
            <a:off x="1783572" y="3972642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450384-4183-7C92-F0D3-06B79F474E98}"/>
              </a:ext>
            </a:extLst>
          </p:cNvPr>
          <p:cNvSpPr/>
          <p:nvPr/>
        </p:nvSpPr>
        <p:spPr>
          <a:xfrm>
            <a:off x="3419322" y="3976788"/>
            <a:ext cx="10312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7648-D8E9-873F-3444-AEA563196476}"/>
              </a:ext>
            </a:extLst>
          </p:cNvPr>
          <p:cNvSpPr txBox="1"/>
          <p:nvPr/>
        </p:nvSpPr>
        <p:spPr>
          <a:xfrm>
            <a:off x="368708" y="1720240"/>
            <a:ext cx="877529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Find different ways of making 10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62C461-4D5B-5755-5D6D-791F8DA248AB}"/>
              </a:ext>
            </a:extLst>
          </p:cNvPr>
          <p:cNvSpPr/>
          <p:nvPr/>
        </p:nvSpPr>
        <p:spPr>
          <a:xfrm>
            <a:off x="4831593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076C35-40A9-99E2-C8A5-EE787F6F339B}"/>
              </a:ext>
            </a:extLst>
          </p:cNvPr>
          <p:cNvSpPr/>
          <p:nvPr/>
        </p:nvSpPr>
        <p:spPr>
          <a:xfrm>
            <a:off x="6477616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24CFEC-9026-8569-41A0-7AD3A472BD64}"/>
              </a:ext>
            </a:extLst>
          </p:cNvPr>
          <p:cNvSpPr/>
          <p:nvPr/>
        </p:nvSpPr>
        <p:spPr>
          <a:xfrm>
            <a:off x="8156001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E3EED-D2C2-E60B-E38D-3DDD3F9B4B07}"/>
              </a:ext>
            </a:extLst>
          </p:cNvPr>
          <p:cNvSpPr/>
          <p:nvPr/>
        </p:nvSpPr>
        <p:spPr>
          <a:xfrm>
            <a:off x="4831593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DD67F2-CC00-1C86-1254-3AD7F3117A8C}"/>
              </a:ext>
            </a:extLst>
          </p:cNvPr>
          <p:cNvSpPr/>
          <p:nvPr/>
        </p:nvSpPr>
        <p:spPr>
          <a:xfrm>
            <a:off x="6477616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2D82DA-D03A-0F02-BB47-D8EED1149236}"/>
              </a:ext>
            </a:extLst>
          </p:cNvPr>
          <p:cNvSpPr/>
          <p:nvPr/>
        </p:nvSpPr>
        <p:spPr>
          <a:xfrm>
            <a:off x="8156001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183E71-D0E7-88F8-F790-52DC97946308}"/>
              </a:ext>
            </a:extLst>
          </p:cNvPr>
          <p:cNvSpPr txBox="1"/>
          <p:nvPr/>
        </p:nvSpPr>
        <p:spPr>
          <a:xfrm>
            <a:off x="5657063" y="2423208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D6EF51-507E-E41E-79DC-F9207AAFF8EE}"/>
              </a:ext>
            </a:extLst>
          </p:cNvPr>
          <p:cNvSpPr txBox="1"/>
          <p:nvPr/>
        </p:nvSpPr>
        <p:spPr>
          <a:xfrm>
            <a:off x="5657063" y="3766315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1364E-317A-B381-1D89-96A576A1BCD8}"/>
              </a:ext>
            </a:extLst>
          </p:cNvPr>
          <p:cNvSpPr txBox="1"/>
          <p:nvPr/>
        </p:nvSpPr>
        <p:spPr>
          <a:xfrm>
            <a:off x="7345720" y="244979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3F7E84-7940-1D38-27FA-15C96976B2EF}"/>
              </a:ext>
            </a:extLst>
          </p:cNvPr>
          <p:cNvSpPr txBox="1"/>
          <p:nvPr/>
        </p:nvSpPr>
        <p:spPr>
          <a:xfrm>
            <a:off x="7359588" y="3759844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515411-C89C-2257-B8D2-DE93C4476D25}"/>
              </a:ext>
            </a:extLst>
          </p:cNvPr>
          <p:cNvSpPr/>
          <p:nvPr/>
        </p:nvSpPr>
        <p:spPr>
          <a:xfrm>
            <a:off x="4746325" y="2626323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CD8BC6-5CCB-8951-4607-E2C5E374457E}"/>
              </a:ext>
            </a:extLst>
          </p:cNvPr>
          <p:cNvSpPr/>
          <p:nvPr/>
        </p:nvSpPr>
        <p:spPr>
          <a:xfrm>
            <a:off x="6395433" y="262210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854C40-2A56-80BB-8991-DA9AFDC02098}"/>
              </a:ext>
            </a:extLst>
          </p:cNvPr>
          <p:cNvSpPr/>
          <p:nvPr/>
        </p:nvSpPr>
        <p:spPr>
          <a:xfrm>
            <a:off x="7958951" y="2633009"/>
            <a:ext cx="11723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FFE083-BCC8-8494-E85A-43B851E6681E}"/>
              </a:ext>
            </a:extLst>
          </p:cNvPr>
          <p:cNvSpPr/>
          <p:nvPr/>
        </p:nvSpPr>
        <p:spPr>
          <a:xfrm>
            <a:off x="4722695" y="397921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C9FCEC-E802-0F94-4D7E-3420BADF0633}"/>
              </a:ext>
            </a:extLst>
          </p:cNvPr>
          <p:cNvSpPr/>
          <p:nvPr/>
        </p:nvSpPr>
        <p:spPr>
          <a:xfrm>
            <a:off x="6371803" y="397500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0C3C67F-07DA-8230-9201-B09526D83D61}"/>
              </a:ext>
            </a:extLst>
          </p:cNvPr>
          <p:cNvSpPr/>
          <p:nvPr/>
        </p:nvSpPr>
        <p:spPr>
          <a:xfrm>
            <a:off x="7948120" y="3356091"/>
            <a:ext cx="1145443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C51FA7A-7BE5-B82C-49D9-BDBE34CF329B}"/>
              </a:ext>
            </a:extLst>
          </p:cNvPr>
          <p:cNvSpPr/>
          <p:nvPr/>
        </p:nvSpPr>
        <p:spPr>
          <a:xfrm>
            <a:off x="224868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DCE398D-8871-48E7-CD65-159706CBCAF9}"/>
              </a:ext>
            </a:extLst>
          </p:cNvPr>
          <p:cNvSpPr/>
          <p:nvPr/>
        </p:nvSpPr>
        <p:spPr>
          <a:xfrm>
            <a:off x="1870891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6713BA4-3D6E-847B-275C-CC2324A03CF1}"/>
              </a:ext>
            </a:extLst>
          </p:cNvPr>
          <p:cNvSpPr/>
          <p:nvPr/>
        </p:nvSpPr>
        <p:spPr>
          <a:xfrm>
            <a:off x="3549276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FE21E6-3670-C1D5-30F1-0529C03EAD49}"/>
              </a:ext>
            </a:extLst>
          </p:cNvPr>
          <p:cNvSpPr txBox="1"/>
          <p:nvPr/>
        </p:nvSpPr>
        <p:spPr>
          <a:xfrm>
            <a:off x="1050338" y="49436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FA1C39D-E0D5-F31C-72FA-CC185B07E6DF}"/>
              </a:ext>
            </a:extLst>
          </p:cNvPr>
          <p:cNvSpPr txBox="1"/>
          <p:nvPr/>
        </p:nvSpPr>
        <p:spPr>
          <a:xfrm>
            <a:off x="2752863" y="4937212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1B1C3F3-9B34-2EA1-66D1-0C237BAB0B17}"/>
              </a:ext>
            </a:extLst>
          </p:cNvPr>
          <p:cNvSpPr/>
          <p:nvPr/>
        </p:nvSpPr>
        <p:spPr>
          <a:xfrm>
            <a:off x="115970" y="5156582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5F53947-EE45-AEE1-946F-745C119CEDF0}"/>
              </a:ext>
            </a:extLst>
          </p:cNvPr>
          <p:cNvSpPr/>
          <p:nvPr/>
        </p:nvSpPr>
        <p:spPr>
          <a:xfrm>
            <a:off x="1765078" y="515236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E30B09-234F-DCD2-16B4-B039CD768ACB}"/>
              </a:ext>
            </a:extLst>
          </p:cNvPr>
          <p:cNvSpPr/>
          <p:nvPr/>
        </p:nvSpPr>
        <p:spPr>
          <a:xfrm>
            <a:off x="3363678" y="5154726"/>
            <a:ext cx="10715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7022856-C4DE-12AE-D0D2-902ABB3C86F2}"/>
              </a:ext>
            </a:extLst>
          </p:cNvPr>
          <p:cNvSpPr/>
          <p:nvPr/>
        </p:nvSpPr>
        <p:spPr>
          <a:xfrm>
            <a:off x="4813099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DD8CBB9-C953-60E3-8E5D-B49EF510E4B0}"/>
              </a:ext>
            </a:extLst>
          </p:cNvPr>
          <p:cNvSpPr/>
          <p:nvPr/>
        </p:nvSpPr>
        <p:spPr>
          <a:xfrm>
            <a:off x="6459122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0EF2029-4FA8-2D61-2D84-57694B7B21AA}"/>
              </a:ext>
            </a:extLst>
          </p:cNvPr>
          <p:cNvSpPr/>
          <p:nvPr/>
        </p:nvSpPr>
        <p:spPr>
          <a:xfrm>
            <a:off x="8137507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1FA429-088F-C8F3-9714-D8848657DF41}"/>
              </a:ext>
            </a:extLst>
          </p:cNvPr>
          <p:cNvSpPr txBox="1"/>
          <p:nvPr/>
        </p:nvSpPr>
        <p:spPr>
          <a:xfrm>
            <a:off x="5638569" y="494604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4BBC612-0FD8-42BB-0454-9E219B8F5C93}"/>
              </a:ext>
            </a:extLst>
          </p:cNvPr>
          <p:cNvSpPr txBox="1"/>
          <p:nvPr/>
        </p:nvSpPr>
        <p:spPr>
          <a:xfrm>
            <a:off x="7341094" y="493957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40513E-0194-68B2-9E44-A9D4C083AF3B}"/>
              </a:ext>
            </a:extLst>
          </p:cNvPr>
          <p:cNvSpPr/>
          <p:nvPr/>
        </p:nvSpPr>
        <p:spPr>
          <a:xfrm>
            <a:off x="4647780" y="5152368"/>
            <a:ext cx="1076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3350CFC-3C43-39EC-BF45-4D6020711BCD}"/>
              </a:ext>
            </a:extLst>
          </p:cNvPr>
          <p:cNvSpPr/>
          <p:nvPr/>
        </p:nvSpPr>
        <p:spPr>
          <a:xfrm>
            <a:off x="6353309" y="5154726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141AB5C-69C7-09EC-CAE4-29329E473DE7}"/>
              </a:ext>
            </a:extLst>
          </p:cNvPr>
          <p:cNvSpPr/>
          <p:nvPr/>
        </p:nvSpPr>
        <p:spPr>
          <a:xfrm>
            <a:off x="7923042" y="5175346"/>
            <a:ext cx="1208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4F80C9E-6C2F-5BB9-D247-60D0F5DA4C3E}"/>
              </a:ext>
            </a:extLst>
          </p:cNvPr>
          <p:cNvCxnSpPr/>
          <p:nvPr/>
        </p:nvCxnSpPr>
        <p:spPr>
          <a:xfrm>
            <a:off x="4572000" y="2619751"/>
            <a:ext cx="0" cy="400719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3033B02-16B0-03AE-997E-47C881C28899}"/>
              </a:ext>
            </a:extLst>
          </p:cNvPr>
          <p:cNvGrpSpPr/>
          <p:nvPr/>
        </p:nvGrpSpPr>
        <p:grpSpPr>
          <a:xfrm>
            <a:off x="1551380" y="482861"/>
            <a:ext cx="6052884" cy="1724193"/>
            <a:chOff x="674084" y="1625835"/>
            <a:chExt cx="7318124" cy="172419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7346999-8551-4A97-39A2-8BB06AD9FC43}"/>
                </a:ext>
              </a:extLst>
            </p:cNvPr>
            <p:cNvGrpSpPr/>
            <p:nvPr/>
          </p:nvGrpSpPr>
          <p:grpSpPr>
            <a:xfrm>
              <a:off x="674084" y="1625835"/>
              <a:ext cx="4629434" cy="1708966"/>
              <a:chOff x="1633716" y="1048452"/>
              <a:chExt cx="4629434" cy="148324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C24DE70-6232-842D-2D42-898BFE70FB75}"/>
                  </a:ext>
                </a:extLst>
              </p:cNvPr>
              <p:cNvGrpSpPr/>
              <p:nvPr/>
            </p:nvGrpSpPr>
            <p:grpSpPr>
              <a:xfrm>
                <a:off x="3652612" y="1049558"/>
                <a:ext cx="2610538" cy="1482134"/>
                <a:chOff x="2405961" y="497806"/>
                <a:chExt cx="3264146" cy="2365900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D72DCABE-444E-2022-94A4-AEF78A418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0596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F6604BCE-6697-F17C-B690-61C9AE3083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940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77AF2733-3AF1-B2E0-9368-803DEAAF0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92841" y="497806"/>
                  <a:ext cx="1577266" cy="2365900"/>
                </a:xfrm>
                <a:prstGeom prst="rect">
                  <a:avLst/>
                </a:prstGeom>
              </p:spPr>
            </p:pic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C603CD7-6FB9-FF62-DCD5-7949CE0C4B2B}"/>
                  </a:ext>
                </a:extLst>
              </p:cNvPr>
              <p:cNvGrpSpPr/>
              <p:nvPr/>
            </p:nvGrpSpPr>
            <p:grpSpPr>
              <a:xfrm>
                <a:off x="1633716" y="1048452"/>
                <a:ext cx="2610538" cy="1482134"/>
                <a:chOff x="2405961" y="497806"/>
                <a:chExt cx="3264146" cy="2365900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C4BFA964-C20B-E728-E75A-2ABC2A0AAA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0596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84D6D941-591C-91E0-0BEA-DC883ED86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940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058307C7-7868-A745-1410-D79345C164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92841" y="497806"/>
                  <a:ext cx="1577266" cy="23659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201D3BE-D549-51D5-0850-B69926C9E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0772" y="1642336"/>
              <a:ext cx="1261436" cy="170769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A6DE40B-CBA2-7C44-A8B4-874762416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1876" y="1641062"/>
              <a:ext cx="1261436" cy="170769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1E4D994-CADB-E817-1518-37E61CE3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6427" y="1641062"/>
              <a:ext cx="1261436" cy="170769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FC66B86-EFCD-70FE-9C63-AB01BEB41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0978" y="1641062"/>
              <a:ext cx="1261436" cy="1707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/>
      <p:bldP spid="40" grpId="0"/>
      <p:bldP spid="24" grpId="0"/>
      <p:bldP spid="29" grpId="0"/>
      <p:bldP spid="32" grpId="0"/>
      <p:bldP spid="33" grpId="0"/>
      <p:bldP spid="50" grpId="0"/>
      <p:bldP spid="51" grpId="0"/>
      <p:bldP spid="65" grpId="0"/>
      <p:bldP spid="66" grpId="0"/>
      <p:bldP spid="67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797293" y="1782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4994" y="5159246"/>
            <a:ext cx="21792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53" y="2531937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1902732" y="3160264"/>
            <a:ext cx="6851960" cy="1569660"/>
          </a:xfrm>
          <a:prstGeom prst="wedgeRoundRectCallout">
            <a:avLst>
              <a:gd name="adj1" fmla="val -60836"/>
              <a:gd name="adj2" fmla="val -234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19150" y="36944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EC3430-8C3D-60B8-39D0-BA0607A894BE}"/>
              </a:ext>
            </a:extLst>
          </p:cNvPr>
          <p:cNvSpPr/>
          <p:nvPr/>
        </p:nvSpPr>
        <p:spPr>
          <a:xfrm>
            <a:off x="3093857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C85A251-AD70-2C04-044E-590B9292C53E}"/>
              </a:ext>
            </a:extLst>
          </p:cNvPr>
          <p:cNvSpPr/>
          <p:nvPr/>
        </p:nvSpPr>
        <p:spPr>
          <a:xfrm>
            <a:off x="4739880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5D59E7-9BE0-65F6-7DBC-706A1B935B2D}"/>
              </a:ext>
            </a:extLst>
          </p:cNvPr>
          <p:cNvSpPr/>
          <p:nvPr/>
        </p:nvSpPr>
        <p:spPr>
          <a:xfrm>
            <a:off x="6418265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521556-1829-67D3-9021-B5ADCBF67662}"/>
              </a:ext>
            </a:extLst>
          </p:cNvPr>
          <p:cNvSpPr txBox="1"/>
          <p:nvPr/>
        </p:nvSpPr>
        <p:spPr>
          <a:xfrm>
            <a:off x="3919327" y="4881014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864A9B-1788-F765-6371-51F98EAF7806}"/>
              </a:ext>
            </a:extLst>
          </p:cNvPr>
          <p:cNvSpPr txBox="1"/>
          <p:nvPr/>
        </p:nvSpPr>
        <p:spPr>
          <a:xfrm>
            <a:off x="5607984" y="4907602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8E9F2B-E6BF-974E-82C1-20F24C398D57}"/>
              </a:ext>
            </a:extLst>
          </p:cNvPr>
          <p:cNvSpPr/>
          <p:nvPr/>
        </p:nvSpPr>
        <p:spPr>
          <a:xfrm>
            <a:off x="3008589" y="508412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0063DC-77D0-8234-380B-7E5F63353C45}"/>
              </a:ext>
            </a:extLst>
          </p:cNvPr>
          <p:cNvSpPr/>
          <p:nvPr/>
        </p:nvSpPr>
        <p:spPr>
          <a:xfrm>
            <a:off x="4623703" y="5084129"/>
            <a:ext cx="10214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881851-5319-1F0D-624F-737B362AA8C6}"/>
              </a:ext>
            </a:extLst>
          </p:cNvPr>
          <p:cNvSpPr/>
          <p:nvPr/>
        </p:nvSpPr>
        <p:spPr>
          <a:xfrm>
            <a:off x="6278921" y="510053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1C831E-4FBE-AA75-41EE-22CDE25E6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629" y="1095879"/>
            <a:ext cx="1261063" cy="170718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E491AD5-7765-2F57-CEFF-6E2C38561E60}"/>
              </a:ext>
            </a:extLst>
          </p:cNvPr>
          <p:cNvGrpSpPr/>
          <p:nvPr/>
        </p:nvGrpSpPr>
        <p:grpSpPr>
          <a:xfrm>
            <a:off x="1447135" y="1078968"/>
            <a:ext cx="2610538" cy="1707692"/>
            <a:chOff x="942388" y="1696544"/>
            <a:chExt cx="2610538" cy="170769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2C25057-0DD3-91C4-C3DA-E03B0E395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2388" y="1696544"/>
              <a:ext cx="1261436" cy="170769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FEFBE4-DB6A-2A1A-0708-DF0820FF2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6939" y="1696544"/>
              <a:ext cx="1261436" cy="170769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449CF2-70D9-6C80-C510-FF029C812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1490" y="1696544"/>
              <a:ext cx="1261436" cy="1707692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D69AE52-6B2C-4E80-00F6-9FC649FFE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492" y="1095879"/>
            <a:ext cx="1261063" cy="17071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F5DBD49-2B2B-2A00-B180-BA2AC452A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357" y="1095879"/>
            <a:ext cx="1261063" cy="17071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7205C3A-8000-786F-8685-5FF2AB9A2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222" y="1095879"/>
            <a:ext cx="1261063" cy="17071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2253426-416E-1349-2BEF-B2C0D5516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087" y="1095879"/>
            <a:ext cx="1261063" cy="17071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1BCD3A5-6FB6-6BC3-68B3-F9F6B687A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817" y="1095879"/>
            <a:ext cx="1261063" cy="17071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3A59C11-F7A0-595C-7E84-554EC9CAE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952" y="1095879"/>
            <a:ext cx="1261063" cy="17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3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</TotalTime>
  <Words>115</Words>
  <Application>Microsoft Office PowerPoint</Application>
  <PresentationFormat>On-screen Show (4:3)</PresentationFormat>
  <Paragraphs>70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2026-04-27T13:48:40Z</dcterms:modified>
  <cp:category/>
</cp:coreProperties>
</file>