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24" r:id="rId3"/>
    <p:sldId id="329" r:id="rId4"/>
    <p:sldId id="33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EB21-C6C3-3078-35E6-C1FE4428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2B54F-068E-D9C7-B9E4-0C04CE1FD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22C79-4FB3-B1F8-AA6F-B76561B12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2FFC-CC10-73DB-4641-BF9BB3772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1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C4BB-25C3-CDCE-A1B2-D9F9880F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05913-A0F3-8168-3E66-9900A9B73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FECF8-BAFC-91FB-D95E-3C717C9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3E08-5966-8D95-0D98-10053A9D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8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8021" y="1386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966275" y="1058846"/>
            <a:ext cx="5986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5842" y="3170498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51612-D73D-93ED-3C4F-496532CF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20DE6AB-F760-98C2-A63A-EC542DC8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D8A2B3-DD32-D88A-AD28-209D863F84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9AB8530-298E-DF74-5D93-DA7F7407EDEC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1F146BF4-D062-489A-4B04-5F9E72D82CE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12F7ED-EE77-99D8-37B9-AFCAFC1DE26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20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4A1D6CB-2E26-A575-6871-58AA88479ACF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B5058E-2477-F6CA-2DFC-59ADB579C0C1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17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9B01849-B9AA-8E3D-5C75-F52D47815D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233DB6-6A97-99E1-402D-73D6A03712D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67B305-2734-83CC-048C-913A3575B41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E39F26-F78B-E7D3-140D-CE7F91B8D021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5FF573-7D18-6219-DED4-C026A804BBC7}"/>
              </a:ext>
            </a:extLst>
          </p:cNvPr>
          <p:cNvGrpSpPr/>
          <p:nvPr/>
        </p:nvGrpSpPr>
        <p:grpSpPr>
          <a:xfrm>
            <a:off x="913225" y="10827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0F5CD281-33C9-B81A-81E3-CB0240A2928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DCB0B6-D04E-744D-FF9F-091EA4A6842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17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4041F4-8931-378F-0D6F-B2FFEBA86A98}"/>
              </a:ext>
            </a:extLst>
          </p:cNvPr>
          <p:cNvGrpSpPr/>
          <p:nvPr/>
        </p:nvGrpSpPr>
        <p:grpSpPr>
          <a:xfrm>
            <a:off x="911214" y="10248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F43790ED-A69A-543B-D654-20E481B6EB78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51704E-9624-CA31-B0A5-F8EACFC031BF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3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1AF1F4C1-A7C4-C42A-B3F1-0018E4DE969F}"/>
              </a:ext>
            </a:extLst>
          </p:cNvPr>
          <p:cNvSpPr/>
          <p:nvPr/>
        </p:nvSpPr>
        <p:spPr>
          <a:xfrm>
            <a:off x="5191604" y="2613826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9D5673-358F-CB06-1E4C-7FAA26CC1BBB}"/>
              </a:ext>
            </a:extLst>
          </p:cNvPr>
          <p:cNvGrpSpPr/>
          <p:nvPr/>
        </p:nvGrpSpPr>
        <p:grpSpPr>
          <a:xfrm>
            <a:off x="911214" y="9015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F54DA313-BB2D-D08B-A484-F8B6565DC152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13B842-BD8B-2C66-34B3-4AF6CA6FFC9A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3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B369527-08F9-78E4-1377-24F58ED3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CA1B17-8465-D232-6E0B-DF6AC10FE2B2}"/>
              </a:ext>
            </a:extLst>
          </p:cNvPr>
          <p:cNvGrpSpPr/>
          <p:nvPr/>
        </p:nvGrpSpPr>
        <p:grpSpPr>
          <a:xfrm>
            <a:off x="555464" y="4522561"/>
            <a:ext cx="7989522" cy="1264547"/>
            <a:chOff x="703720" y="1990263"/>
            <a:chExt cx="7989522" cy="12645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9BCCFD-8DB0-8E52-B1B0-09725FC6B45E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56B67E8-4122-6FFB-2C56-BFF5C26ED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B9F98C-DD54-5617-B324-93BE38EBC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740007-A1F0-1B51-2D00-BD2C3EA7C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E18A721-0433-F048-D3B5-836598D4A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3E7A220-A944-7F4B-544A-3D87497FB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92ED538-0FFA-D51B-9A67-E767D4344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0DB6BC3-B2A7-AF3C-650F-8D544405A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61D326E-7CC0-D74C-0ACA-083B17415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FD4B7FD-79B2-14E8-2B5C-4FF209A88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F82E312-DDEA-B107-B7E0-79377F797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5CF839-38E9-A3F4-4979-3202D912E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7887E26-EB4E-91FF-72B2-0FCAA526F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53707B6-2D7D-48AC-2F1B-B6BD9521B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0E6B03A-C912-F56B-BE94-B54EF8945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F407256-57DE-6EAE-56A9-82133C12F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8FA097D-8A72-D5E2-007A-A9753280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5B7D91D-D5E5-70F8-4AE7-D1630DF21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49C66E2-8177-C178-C300-B76B17B5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11BCE3C-0F4D-3B43-C381-94469A504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C0A2808-E6FF-16E1-B6B0-F42DEF90E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38D925-3706-C515-8A09-35B8999C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68" name="Left Brace 67">
            <a:extLst>
              <a:ext uri="{FF2B5EF4-FFF2-40B4-BE49-F238E27FC236}">
                <a16:creationId xmlns:a16="http://schemas.microsoft.com/office/drawing/2014/main" id="{6DDBB3EE-8490-A251-0EBD-A21FE65E0CC8}"/>
              </a:ext>
            </a:extLst>
          </p:cNvPr>
          <p:cNvSpPr/>
          <p:nvPr/>
        </p:nvSpPr>
        <p:spPr>
          <a:xfrm rot="5400000">
            <a:off x="4311196" y="761892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3BBB4DB-F821-BD5B-FBD3-0F58AF0C11E1}"/>
              </a:ext>
            </a:extLst>
          </p:cNvPr>
          <p:cNvSpPr txBox="1"/>
          <p:nvPr/>
        </p:nvSpPr>
        <p:spPr>
          <a:xfrm>
            <a:off x="3016487" y="577853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00E427E-DFFD-CA37-8666-264FC304B219}"/>
              </a:ext>
            </a:extLst>
          </p:cNvPr>
          <p:cNvSpPr/>
          <p:nvPr/>
        </p:nvSpPr>
        <p:spPr>
          <a:xfrm rot="16200000">
            <a:off x="3738441" y="2492042"/>
            <a:ext cx="447367" cy="65010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8AA4C876-A841-5A5E-079B-9DDABDBCF5DC}"/>
              </a:ext>
            </a:extLst>
          </p:cNvPr>
          <p:cNvSpPr/>
          <p:nvPr/>
        </p:nvSpPr>
        <p:spPr>
          <a:xfrm rot="16200000">
            <a:off x="7565052" y="5171438"/>
            <a:ext cx="447367" cy="11521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A339DC-90B7-99BD-F5F0-35F20F02FFAA}"/>
              </a:ext>
            </a:extLst>
          </p:cNvPr>
          <p:cNvSpPr txBox="1"/>
          <p:nvPr/>
        </p:nvSpPr>
        <p:spPr>
          <a:xfrm>
            <a:off x="3603515" y="3529726"/>
            <a:ext cx="18916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989DC2-340B-B5EF-165E-333F9BC25265}"/>
              </a:ext>
            </a:extLst>
          </p:cNvPr>
          <p:cNvSpPr txBox="1"/>
          <p:nvPr/>
        </p:nvSpPr>
        <p:spPr>
          <a:xfrm>
            <a:off x="6759972" y="5764598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135EA2-B21F-C206-D6E6-99F34F14AA1B}"/>
              </a:ext>
            </a:extLst>
          </p:cNvPr>
          <p:cNvGrpSpPr/>
          <p:nvPr/>
        </p:nvGrpSpPr>
        <p:grpSpPr>
          <a:xfrm>
            <a:off x="568895" y="4525923"/>
            <a:ext cx="7986835" cy="1261185"/>
            <a:chOff x="182491" y="5320295"/>
            <a:chExt cx="7986835" cy="12611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CF2B2C-5047-FA57-CFE2-522EC5F29C93}"/>
                </a:ext>
              </a:extLst>
            </p:cNvPr>
            <p:cNvGrpSpPr/>
            <p:nvPr/>
          </p:nvGrpSpPr>
          <p:grpSpPr>
            <a:xfrm>
              <a:off x="182491" y="5320295"/>
              <a:ext cx="7220943" cy="1261185"/>
              <a:chOff x="1047153" y="1396155"/>
              <a:chExt cx="7220943" cy="126118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94229A9-ED33-82BF-C496-0ABEFF256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AE4244-62D6-78B8-F039-8CF663D3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678B0D-A01B-2CFA-7686-0F78BC091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1F3A906-0E92-9E8F-98BB-3B0F4FA72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2510E62-D523-36E7-4225-0C4005E3B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42A1CA4-2A77-DBB8-F209-15EDBCB50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5B2C3C-A0B6-C8ED-21A5-F790F945C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F76A71C-CB82-96BE-27C1-90F49A40E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22B8087-FCD5-5985-AC58-47933284B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77C95D7-65E0-CC51-EA32-B37914B47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54FAC51-2F00-72D9-B053-73C40601D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DBAA2C5-ECC5-BEEE-9FEF-203375CEA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EFB25B-5AE5-01A5-7D58-83465570C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0A8D82E-9C31-ED57-1915-3C7BD43B9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A7A847D-D7E7-7D21-4EE1-1FED317D7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83FBD24-D082-6A82-4B7E-7F7DFEB7C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0CD710A-8654-6BB3-3202-27B4FA1AA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FE6B36A-1A38-64EA-BE71-11C1D9866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4DFF9A-35B2-AE55-55F5-23100A290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7744" y="5320295"/>
              <a:ext cx="718636" cy="12611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6E75FA-FAA0-FD5B-8C74-F6001BAD2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0690" y="5320295"/>
              <a:ext cx="718636" cy="1261185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234A222-2A5C-616D-4A6E-2C88A86682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9117"/>
          <a:stretch>
            <a:fillRect/>
          </a:stretch>
        </p:blipFill>
        <p:spPr>
          <a:xfrm>
            <a:off x="3552310" y="5992098"/>
            <a:ext cx="790685" cy="5239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CA19DD9-0B17-844E-604D-630AE614F2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621" y="6007899"/>
            <a:ext cx="78067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7AE4F-99DE-773F-227E-8FF55970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FB44F59C-B8DC-AA91-DC5E-55EAB6C40931}"/>
              </a:ext>
            </a:extLst>
          </p:cNvPr>
          <p:cNvGrpSpPr/>
          <p:nvPr/>
        </p:nvGrpSpPr>
        <p:grpSpPr>
          <a:xfrm>
            <a:off x="1628161" y="332993"/>
            <a:ext cx="5262923" cy="779238"/>
            <a:chOff x="1940538" y="2598945"/>
            <a:chExt cx="5262923" cy="7792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D90B22-8A11-15CE-C6A9-BD91EF02951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0AB104F-BE8E-14B7-33C1-077B09A6EB8A}"/>
                </a:ext>
              </a:extLst>
            </p:cNvPr>
            <p:cNvGrpSpPr/>
            <p:nvPr/>
          </p:nvGrpSpPr>
          <p:grpSpPr>
            <a:xfrm>
              <a:off x="3496165" y="2598945"/>
              <a:ext cx="3707296" cy="775618"/>
              <a:chOff x="3496165" y="2598945"/>
              <a:chExt cx="3707296" cy="77561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CA8490-E327-85AA-3806-97AE1F0E7FAB}"/>
                  </a:ext>
                </a:extLst>
              </p:cNvPr>
              <p:cNvSpPr/>
              <p:nvPr/>
            </p:nvSpPr>
            <p:spPr>
              <a:xfrm>
                <a:off x="3496165" y="2609197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E8C048-8E18-DF60-8310-7D45AE0E041B}"/>
                  </a:ext>
                </a:extLst>
              </p:cNvPr>
              <p:cNvSpPr/>
              <p:nvPr/>
            </p:nvSpPr>
            <p:spPr>
              <a:xfrm>
                <a:off x="4142674" y="259894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A07009-2CD0-7975-F61E-523E2CD7DE01}"/>
                  </a:ext>
                </a:extLst>
              </p:cNvPr>
              <p:cNvSpPr/>
              <p:nvPr/>
            </p:nvSpPr>
            <p:spPr>
              <a:xfrm>
                <a:off x="5748956" y="261281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5023AC-F6DB-9B4B-6E1B-96E079160B7E}"/>
              </a:ext>
            </a:extLst>
          </p:cNvPr>
          <p:cNvSpPr txBox="1"/>
          <p:nvPr/>
        </p:nvSpPr>
        <p:spPr>
          <a:xfrm>
            <a:off x="369631" y="1792735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____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B3AF83-18A0-3983-427D-AF074826C47B}"/>
              </a:ext>
            </a:extLst>
          </p:cNvPr>
          <p:cNvGrpSpPr/>
          <p:nvPr/>
        </p:nvGrpSpPr>
        <p:grpSpPr>
          <a:xfrm>
            <a:off x="-50039" y="3821562"/>
            <a:ext cx="3137399" cy="2301526"/>
            <a:chOff x="3231981" y="3873666"/>
            <a:chExt cx="3137399" cy="2301526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4CBC4B6-4286-AA48-8471-E67EBE421381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20EE91D-0134-E378-A216-8CF216C04DA5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1E4226-0311-62CB-70BA-A462FE249557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D13FA39-2E68-A669-298E-67B2F9A10C00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C3DA2-B2BC-23E5-C65E-270D9CE12325}"/>
                </a:ext>
              </a:extLst>
            </p:cNvPr>
            <p:cNvSpPr/>
            <p:nvPr/>
          </p:nvSpPr>
          <p:spPr>
            <a:xfrm>
              <a:off x="4049774" y="392075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607289-370F-2B61-B5D3-E070E074EC4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D60EEA-34C1-4FB5-35FB-5F2DFBDC168F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508082-9E8A-A103-7B8A-2B0BB2B73131}"/>
                </a:ext>
              </a:extLst>
            </p:cNvPr>
            <p:cNvSpPr/>
            <p:nvPr/>
          </p:nvSpPr>
          <p:spPr>
            <a:xfrm>
              <a:off x="3308211" y="525614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79BFA-C716-AB0A-C257-3353240122B7}"/>
                </a:ext>
              </a:extLst>
            </p:cNvPr>
            <p:cNvSpPr/>
            <p:nvPr/>
          </p:nvSpPr>
          <p:spPr>
            <a:xfrm>
              <a:off x="4930313" y="5230964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86EF3AC-2AB8-5FA8-40BD-40B67FC6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911ACF-4C12-0C81-8218-BA44A6607E11}"/>
              </a:ext>
            </a:extLst>
          </p:cNvPr>
          <p:cNvSpPr/>
          <p:nvPr/>
        </p:nvSpPr>
        <p:spPr>
          <a:xfrm>
            <a:off x="291769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965023-D1DD-095D-FD65-1DD69AB9EA57}"/>
              </a:ext>
            </a:extLst>
          </p:cNvPr>
          <p:cNvSpPr/>
          <p:nvPr/>
        </p:nvSpPr>
        <p:spPr>
          <a:xfrm>
            <a:off x="4771800" y="187343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532303-10EE-6FFD-8223-F2D7D8BD0373}"/>
              </a:ext>
            </a:extLst>
          </p:cNvPr>
          <p:cNvSpPr/>
          <p:nvPr/>
        </p:nvSpPr>
        <p:spPr>
          <a:xfrm>
            <a:off x="536793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20FA25-2283-35BC-440C-4B1E8C5F68FA}"/>
              </a:ext>
            </a:extLst>
          </p:cNvPr>
          <p:cNvSpPr/>
          <p:nvPr/>
        </p:nvSpPr>
        <p:spPr>
          <a:xfrm>
            <a:off x="4509311" y="309863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3B62F-BC41-05A7-3F9B-281989AA8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172" y="3868653"/>
            <a:ext cx="5576022" cy="221347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0EE8A73-1C3A-04A6-1360-92ABE7B5A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13828"/>
            <a:chOff x="1940538" y="2606185"/>
            <a:chExt cx="5409412" cy="8138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13828"/>
              <a:chOff x="3642654" y="2606185"/>
              <a:chExt cx="3707296" cy="81382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895445" y="265826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 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93314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24278" cy="776726"/>
            <a:chOff x="1940538" y="2606185"/>
            <a:chExt cx="5424278" cy="77672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13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776726"/>
              <a:chOff x="3642654" y="2606185"/>
              <a:chExt cx="3722162" cy="77672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910311" y="262116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8" y="324197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24278" cy="823393"/>
            <a:chOff x="1940538" y="2606185"/>
            <a:chExt cx="5424278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823393"/>
              <a:chOff x="3642654" y="2606185"/>
              <a:chExt cx="3722162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910311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2816092" y="4480610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37164"/>
            <a:ext cx="5424278" cy="792362"/>
            <a:chOff x="1940538" y="2590260"/>
            <a:chExt cx="5424278" cy="79236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590260"/>
              <a:ext cx="3722162" cy="792362"/>
              <a:chOff x="3642654" y="2590260"/>
              <a:chExt cx="3722162" cy="79236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910311" y="259026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816092" y="5761955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050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116</Words>
  <Application>Microsoft Office PowerPoint</Application>
  <PresentationFormat>On-screen Show (4:3)</PresentationFormat>
  <Paragraphs>57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2026-05-03T11:32:50Z</dcterms:modified>
  <cp:category/>
</cp:coreProperties>
</file>