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339" r:id="rId3"/>
    <p:sldId id="340" r:id="rId4"/>
    <p:sldId id="32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1F6B6-032B-80A9-A8DB-044B5C09B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9DEDD-DE50-534C-7054-F1CC8F3F2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BEDAF-EA0F-5727-67B2-87B41B3DF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825D5-C2CA-8D55-CEA5-1F3D9BC27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3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92440" y="191315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685529" y="1107998"/>
            <a:ext cx="69668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20</a:t>
            </a:r>
          </a:p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82E4C8-ABE8-F66F-0C82-A99A11EFBE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1857" y="2328206"/>
            <a:ext cx="3873912" cy="35313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14057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78052-F929-9C1A-E7A6-B6E5301B4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FFD9DC29-6A98-F67E-4743-46DE9D039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68174934-3FE2-E55A-6641-DF94B6E631D5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00A46E-2FB7-F912-3821-560575924C4A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9F5CFC4-F293-9B4E-3CB5-2008ED673F5D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39E381-10A3-CC17-7907-EB799B57F992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7ACD6C-CFBD-3E2E-E780-1786BBB1B95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DE9E959-F720-08B4-E559-C7F746C34C02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74751E-EC5E-E617-04E9-3D1D571DEAA9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16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BBC700B-4D9C-E45E-23FB-35B1D4DA1D59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9AE173-052D-6A76-6AEF-D72714FB4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7CE2180-6826-F8EB-FC17-5DE527322265}"/>
              </a:ext>
            </a:extLst>
          </p:cNvPr>
          <p:cNvGrpSpPr/>
          <p:nvPr/>
        </p:nvGrpSpPr>
        <p:grpSpPr>
          <a:xfrm>
            <a:off x="1377052" y="1954939"/>
            <a:ext cx="7379526" cy="2697065"/>
            <a:chOff x="1377052" y="1954939"/>
            <a:chExt cx="7379526" cy="269706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64B93B9-B056-125C-7B05-D35B28F3E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7052" y="1954939"/>
              <a:ext cx="7379526" cy="260954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7A69CA-357D-0BCE-E34E-45BFA79E4A87}"/>
                </a:ext>
              </a:extLst>
            </p:cNvPr>
            <p:cNvSpPr txBox="1"/>
            <p:nvPr/>
          </p:nvSpPr>
          <p:spPr>
            <a:xfrm>
              <a:off x="7659258" y="4005673"/>
              <a:ext cx="448056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00B05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C509CF-04C4-1922-CF07-31D1A4197CF2}"/>
              </a:ext>
            </a:extLst>
          </p:cNvPr>
          <p:cNvGrpSpPr/>
          <p:nvPr/>
        </p:nvGrpSpPr>
        <p:grpSpPr>
          <a:xfrm>
            <a:off x="443444" y="4328839"/>
            <a:ext cx="3165892" cy="2301526"/>
            <a:chOff x="3231981" y="3873666"/>
            <a:chExt cx="3165892" cy="2301526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BF720141-552E-F59C-4BEE-B548F7003180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80F24B99-C977-B569-43AD-52AF50FC4419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6FAD55-C1A1-992C-712E-085590AC33B2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02A45B3C-0F25-BF13-A242-AD41294EE07F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503384-B50E-21C3-B0E1-3F47F3D1463C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B9DC73-8C94-007E-8DF3-F92DBC5F31F1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EA3041-0C8B-A04F-2246-FC507D1B9EDE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4D807B-BAD2-0C1E-EB4E-3AC69CF13176}"/>
                </a:ext>
              </a:extLst>
            </p:cNvPr>
            <p:cNvSpPr/>
            <p:nvPr/>
          </p:nvSpPr>
          <p:spPr>
            <a:xfrm>
              <a:off x="3324460" y="524608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3EB821-7794-511B-C434-16142127D0C4}"/>
                </a:ext>
              </a:extLst>
            </p:cNvPr>
            <p:cNvSpPr/>
            <p:nvPr/>
          </p:nvSpPr>
          <p:spPr>
            <a:xfrm>
              <a:off x="4958806" y="519442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4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7889CBB-32A8-29E8-1DEB-21D0C1B34F3C}"/>
              </a:ext>
            </a:extLst>
          </p:cNvPr>
          <p:cNvGrpSpPr/>
          <p:nvPr/>
        </p:nvGrpSpPr>
        <p:grpSpPr>
          <a:xfrm>
            <a:off x="1511633" y="2109746"/>
            <a:ext cx="7265624" cy="2513669"/>
            <a:chOff x="1101627" y="2188784"/>
            <a:chExt cx="7265624" cy="2513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202510-3C37-8F7D-FDB4-F9228A1FA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1627" y="2188784"/>
              <a:ext cx="7265624" cy="238306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0F722A-172C-1A25-0DFC-4C08445FE22B}"/>
                </a:ext>
              </a:extLst>
            </p:cNvPr>
            <p:cNvSpPr txBox="1"/>
            <p:nvPr/>
          </p:nvSpPr>
          <p:spPr>
            <a:xfrm>
              <a:off x="7612166" y="4056122"/>
              <a:ext cx="448056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00B050"/>
                  </a:solidFill>
                </a:rPr>
                <a:t>?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18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B7180F-707A-D3C0-9D3C-E799B7105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90A874B-4999-BB3E-6465-163FB4C8F9A9}"/>
              </a:ext>
            </a:extLst>
          </p:cNvPr>
          <p:cNvGrpSpPr/>
          <p:nvPr/>
        </p:nvGrpSpPr>
        <p:grpSpPr>
          <a:xfrm>
            <a:off x="443444" y="4328839"/>
            <a:ext cx="3165892" cy="2301526"/>
            <a:chOff x="3231981" y="3873666"/>
            <a:chExt cx="3165892" cy="2301526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CAC911D-BDF6-4C1F-B743-FA018015EB1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175B5A-C645-0BCC-CCDC-F1FA04F9239C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8C3C22-D91D-39E4-467C-BAA927125D9D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89EC20-E85B-ECB0-F7CA-0A5921F0DED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33C7BE-EB4E-DE1A-DBBD-4DB56139B78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BBBB70-2153-DD6D-2985-961E7D350243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CBCE4B-3331-1E45-8FB9-483C56CF639D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45811-EA3F-92A2-56C9-2567488DBB2C}"/>
                </a:ext>
              </a:extLst>
            </p:cNvPr>
            <p:cNvSpPr/>
            <p:nvPr/>
          </p:nvSpPr>
          <p:spPr>
            <a:xfrm>
              <a:off x="3324460" y="524608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287803-043D-B29B-C087-6137BC2DFCF5}"/>
                </a:ext>
              </a:extLst>
            </p:cNvPr>
            <p:cNvSpPr/>
            <p:nvPr/>
          </p:nvSpPr>
          <p:spPr>
            <a:xfrm>
              <a:off x="4958806" y="519442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6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5FAFF7C-677B-9EBD-724B-3FDC12E246E4}"/>
              </a:ext>
            </a:extLst>
          </p:cNvPr>
          <p:cNvGrpSpPr/>
          <p:nvPr/>
        </p:nvGrpSpPr>
        <p:grpSpPr>
          <a:xfrm>
            <a:off x="-726427" y="2065446"/>
            <a:ext cx="5031865" cy="820148"/>
            <a:chOff x="-464577" y="2065446"/>
            <a:chExt cx="5031865" cy="82014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8AEAAD-332A-1DF7-1FDE-AC60C5D44BF0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80B9D9-2CB2-3F35-ACFA-3268D7221F5A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CA33C20-5C30-6E23-A596-164FC7A0C668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5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79A55E-220B-1F95-A896-363FFAC3224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A)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77552-154E-B173-468F-78158A60E518}"/>
              </a:ext>
            </a:extLst>
          </p:cNvPr>
          <p:cNvGrpSpPr/>
          <p:nvPr/>
        </p:nvGrpSpPr>
        <p:grpSpPr>
          <a:xfrm>
            <a:off x="-726427" y="3457828"/>
            <a:ext cx="5031865" cy="820148"/>
            <a:chOff x="-464577" y="2065446"/>
            <a:chExt cx="5031865" cy="8201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FA158B-606E-1750-85DC-A885F2C5DAFE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7FF8A7-922A-E10A-2557-D46C205E561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9EFE74-5454-B027-7518-541D0E34C06A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9C1C01-FD8B-3DC2-4B44-C8C0F8B30C4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9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4279C6D-4C5A-6CA8-D1F8-3C5EC596B314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B)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419E84-BE60-1840-C9A5-9C68BFC1194E}"/>
              </a:ext>
            </a:extLst>
          </p:cNvPr>
          <p:cNvGrpSpPr/>
          <p:nvPr/>
        </p:nvGrpSpPr>
        <p:grpSpPr>
          <a:xfrm>
            <a:off x="-726427" y="4850209"/>
            <a:ext cx="5043580" cy="820148"/>
            <a:chOff x="-464577" y="2065446"/>
            <a:chExt cx="5043580" cy="8201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5FEC06-2607-558D-9867-F668F06E64FC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30035C-C61B-FDCD-E3F9-DA7511043A95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A9115F-315F-C3B7-4A13-9E7D830F6D6F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8EAD0C-DA14-3EA7-B5A2-BBF4BF7B5E5E}"/>
                </a:ext>
              </a:extLst>
            </p:cNvPr>
            <p:cNvSpPr/>
            <p:nvPr/>
          </p:nvSpPr>
          <p:spPr>
            <a:xfrm>
              <a:off x="3124498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20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5706C9-8BE9-82EE-A9E4-52E86B3B964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C)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A1A9EB-35D9-423D-947D-0CD31794BB01}"/>
              </a:ext>
            </a:extLst>
          </p:cNvPr>
          <p:cNvGrpSpPr/>
          <p:nvPr/>
        </p:nvGrpSpPr>
        <p:grpSpPr>
          <a:xfrm>
            <a:off x="3947585" y="2007045"/>
            <a:ext cx="5031865" cy="820148"/>
            <a:chOff x="-464577" y="2065446"/>
            <a:chExt cx="5031865" cy="82014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026EF3-1713-F09D-63F9-2EE89DAB935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8EC185-8541-C144-CB12-0B138EE945CB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16F6E1-A551-3096-43EA-973D23D1B6ED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3C82F6-B78D-A341-79B0-23C802FF7551}"/>
                </a:ext>
              </a:extLst>
            </p:cNvPr>
            <p:cNvSpPr/>
            <p:nvPr/>
          </p:nvSpPr>
          <p:spPr>
            <a:xfrm>
              <a:off x="3071240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18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B57D16-6528-91BA-EDC3-DA18025C71D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D)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560FCF-CA8A-8E39-D68F-AC13A397E84B}"/>
              </a:ext>
            </a:extLst>
          </p:cNvPr>
          <p:cNvGrpSpPr/>
          <p:nvPr/>
        </p:nvGrpSpPr>
        <p:grpSpPr>
          <a:xfrm>
            <a:off x="3947585" y="3399427"/>
            <a:ext cx="5031865" cy="820148"/>
            <a:chOff x="-464577" y="2065446"/>
            <a:chExt cx="5031865" cy="8201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79446C-3E68-2EF0-D282-B2CBBF1E49A8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858CC0-3130-B001-6304-2884A14DF4F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4AAFCE6-83E4-16E8-957B-6FAE5DBC2D6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E3C6612-FC54-78F6-C69A-9A659AF06B4A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E57623-5A20-39B0-4E2C-D664C3EE377E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E)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8BB536-A5AA-6848-3B3A-5292F2F67946}"/>
              </a:ext>
            </a:extLst>
          </p:cNvPr>
          <p:cNvGrpSpPr/>
          <p:nvPr/>
        </p:nvGrpSpPr>
        <p:grpSpPr>
          <a:xfrm>
            <a:off x="3947585" y="4791808"/>
            <a:ext cx="5031865" cy="820148"/>
            <a:chOff x="-464577" y="2065446"/>
            <a:chExt cx="5031865" cy="8201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1E5042-2CDD-19F9-56B8-A4CD861FA7C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958542-69BE-B566-7E36-1A7C403E99A4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B78B1F-8CC6-C190-8045-C0F9A92540B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7E0A9FB-460B-D362-E570-1E9F9BA777CE}"/>
                </a:ext>
              </a:extLst>
            </p:cNvPr>
            <p:cNvSpPr/>
            <p:nvPr/>
          </p:nvSpPr>
          <p:spPr>
            <a:xfrm>
              <a:off x="2817076" y="2084593"/>
              <a:ext cx="169530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12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9BE126-E728-9872-8D24-F4B503B8C17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F)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1942512" y="2097221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610B7A-B3B2-E88F-295B-0546E4C1D652}"/>
              </a:ext>
            </a:extLst>
          </p:cNvPr>
          <p:cNvSpPr/>
          <p:nvPr/>
        </p:nvSpPr>
        <p:spPr>
          <a:xfrm>
            <a:off x="1942511" y="3481424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5308B27-7EDA-3612-3EAE-780478283F72}"/>
              </a:ext>
            </a:extLst>
          </p:cNvPr>
          <p:cNvSpPr/>
          <p:nvPr/>
        </p:nvSpPr>
        <p:spPr>
          <a:xfrm>
            <a:off x="2018456" y="488501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B91C50-0E5C-B409-6697-40AD5CF26595}"/>
              </a:ext>
            </a:extLst>
          </p:cNvPr>
          <p:cNvSpPr/>
          <p:nvPr/>
        </p:nvSpPr>
        <p:spPr>
          <a:xfrm>
            <a:off x="6604954" y="2011142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59F11BE-3BE8-9498-5C92-C4B0DBC72B71}"/>
              </a:ext>
            </a:extLst>
          </p:cNvPr>
          <p:cNvSpPr/>
          <p:nvPr/>
        </p:nvSpPr>
        <p:spPr>
          <a:xfrm>
            <a:off x="6666300" y="3468662"/>
            <a:ext cx="92993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D72DFB6-6AB1-EC30-697F-24D6B74B7957}"/>
              </a:ext>
            </a:extLst>
          </p:cNvPr>
          <p:cNvSpPr/>
          <p:nvPr/>
        </p:nvSpPr>
        <p:spPr>
          <a:xfrm>
            <a:off x="6720266" y="482661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4" grpId="0" animBg="1"/>
      <p:bldP spid="86" grpId="0" animBg="1"/>
      <p:bldP spid="87" grpId="0" animBg="1"/>
      <p:bldP spid="88" grpId="0" animBg="1"/>
      <p:bldP spid="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544</TotalTime>
  <Words>92</Words>
  <Application>Microsoft Office PowerPoint</Application>
  <PresentationFormat>On-screen Show (4:3)</PresentationFormat>
  <Paragraphs>64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2026-05-03T11:37:35Z</dcterms:modified>
  <cp:category/>
</cp:coreProperties>
</file>