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2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92633"/>
            <a:ext cx="5031865" cy="785343"/>
            <a:chOff x="-464577" y="2100251"/>
            <a:chExt cx="5031865" cy="7853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96550" y="212081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85014"/>
            <a:ext cx="5031865" cy="785343"/>
            <a:chOff x="-464577" y="2100251"/>
            <a:chExt cx="5031865" cy="78534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627218" y="2103281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4167041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4167041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5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4167041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6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2018456" y="209722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2018456" y="346343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939722" y="204708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939722" y="346866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939722" y="489024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60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2026-04-26T07:31:15Z</dcterms:modified>
  <cp:category/>
</cp:coreProperties>
</file>