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20" r:id="rId3"/>
    <p:sldId id="268" r:id="rId4"/>
    <p:sldId id="321" r:id="rId5"/>
    <p:sldId id="322" r:id="rId6"/>
    <p:sldId id="323" r:id="rId7"/>
    <p:sldId id="31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5115" y="343429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4058616" y="343429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3586" y="2077959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02565-58F8-30E4-512D-4576BBC8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A4D3C8-02B4-522A-D19C-176A41D0E822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20FF3-A407-0C9F-1229-0E223011EABE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E0AA5-34FD-D135-1BEE-4F3D9DED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2C6A11D-A76F-9000-1CB8-DFF40E61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54A84B3-C14F-4A2F-3593-5404ED765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B898F503-68AF-8F8A-DB1F-7589A402A0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372CC5-88A8-4400-D7EE-4A80EFDAE72A}"/>
              </a:ext>
            </a:extLst>
          </p:cNvPr>
          <p:cNvSpPr/>
          <p:nvPr/>
        </p:nvSpPr>
        <p:spPr>
          <a:xfrm>
            <a:off x="4589889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030589-21D5-A6DC-DFDC-2560895984F2}"/>
              </a:ext>
            </a:extLst>
          </p:cNvPr>
          <p:cNvSpPr/>
          <p:nvPr/>
        </p:nvSpPr>
        <p:spPr>
          <a:xfrm>
            <a:off x="4904601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A70FA3-FB93-E70D-B42B-CDE3EE19F3CF}"/>
              </a:ext>
            </a:extLst>
          </p:cNvPr>
          <p:cNvSpPr/>
          <p:nvPr/>
        </p:nvSpPr>
        <p:spPr>
          <a:xfrm>
            <a:off x="5219313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C4D947-B664-9BC2-E99F-87513009E11D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05F4AD-1FCA-B418-8AB0-E296EB4FA1BB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EF2B35-4E12-DA17-9C17-DCF55ACBEBEE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81CEC2F-F236-6377-D7E0-EB75767ED54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A24E63F-2027-4BDA-C3B5-EA2BFBA892DB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55751A7-3095-13F1-72F6-8662A3FF808F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AC47BD-D731-5D6D-DC3E-DE4FC8917AE5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986862F-BB96-79BA-A7FC-5DCE1DB8BF6C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BFB28F2-106E-98AF-7D59-131A7E18722E}"/>
              </a:ext>
            </a:extLst>
          </p:cNvPr>
          <p:cNvSpPr/>
          <p:nvPr/>
        </p:nvSpPr>
        <p:spPr>
          <a:xfrm>
            <a:off x="4884777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4BAD29-247E-1DED-79D1-47AC144AFA97}"/>
              </a:ext>
            </a:extLst>
          </p:cNvPr>
          <p:cNvSpPr/>
          <p:nvPr/>
        </p:nvSpPr>
        <p:spPr>
          <a:xfrm>
            <a:off x="5199489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66D3E0-FF6E-3E4E-9E06-73C7B43A475B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2B2A5-68AC-CA23-80C0-4F1DBA39CFE3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D7DDD7-19A9-865B-6B0F-22550D579CF4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FDA8A7B-37E8-FC19-9803-9322A631AD4E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613F209-93F8-D2B6-E1E1-46CC9A56AD95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F3EDAF2-AC12-46B7-FA6F-2E1459AF1439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E385964-F9D2-FC7D-EF2D-3D80C6448A45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4FDF1F4-4FAB-EB52-8966-095FEE799889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50386C-471C-911F-E424-4ED11BFC0A43}"/>
              </a:ext>
            </a:extLst>
          </p:cNvPr>
          <p:cNvSpPr/>
          <p:nvPr/>
        </p:nvSpPr>
        <p:spPr>
          <a:xfrm>
            <a:off x="4570065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0677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067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7DCD1D4-FE61-0B3B-F239-B3F74D41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0B1D3DC8-78E0-3BAA-DAA4-66642964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DC7EF-DB0B-BE35-638D-107D9605181E}"/>
              </a:ext>
            </a:extLst>
          </p:cNvPr>
          <p:cNvGrpSpPr/>
          <p:nvPr/>
        </p:nvGrpSpPr>
        <p:grpSpPr>
          <a:xfrm>
            <a:off x="4589889" y="2558143"/>
            <a:ext cx="601636" cy="838199"/>
            <a:chOff x="4589889" y="2558143"/>
            <a:chExt cx="601636" cy="8381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79770C-D7A6-F2F7-51FB-06DA389B87A7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CAD009A-8603-8A9D-36F7-63ECD77D5744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1DC20D-6A2F-8371-9C81-D7C6649ED115}"/>
              </a:ext>
            </a:extLst>
          </p:cNvPr>
          <p:cNvSpPr/>
          <p:nvPr/>
        </p:nvSpPr>
        <p:spPr>
          <a:xfrm>
            <a:off x="5219313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DE74E3-FD66-BB2E-C3F5-90B5FFDCC9C9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CD88BB-990F-D7C0-BF58-D2DDB837FC71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B2EBB8-E679-94BD-A168-FEAC837B171E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7022154-AE3F-D5D9-2518-1402EAF0B838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C9BDED0-F955-5833-346D-661E754DA6FE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7836CD8-1D0A-AD21-B872-ED805C222E7B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22FEA5C-A61F-4F4C-DC45-0A339D164E2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5F051C4-A609-4AA0-3D55-0734E7595E4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0F1E91-B186-A0E3-771A-38C905FF1DFA}"/>
              </a:ext>
            </a:extLst>
          </p:cNvPr>
          <p:cNvGrpSpPr/>
          <p:nvPr/>
        </p:nvGrpSpPr>
        <p:grpSpPr>
          <a:xfrm>
            <a:off x="4570065" y="4212771"/>
            <a:ext cx="601636" cy="838199"/>
            <a:chOff x="4570065" y="4212771"/>
            <a:chExt cx="601636" cy="8381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72CD079-EE85-E4E8-2ADD-FCCB07AD9673}"/>
                </a:ext>
              </a:extLst>
            </p:cNvPr>
            <p:cNvSpPr/>
            <p:nvPr/>
          </p:nvSpPr>
          <p:spPr>
            <a:xfrm>
              <a:off x="4570065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AC6DBB6-726A-5169-635B-FF788981680B}"/>
                </a:ext>
              </a:extLst>
            </p:cNvPr>
            <p:cNvSpPr/>
            <p:nvPr/>
          </p:nvSpPr>
          <p:spPr>
            <a:xfrm>
              <a:off x="4884777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AF773B-1763-F8EF-DA0C-55C56043D7D7}"/>
              </a:ext>
            </a:extLst>
          </p:cNvPr>
          <p:cNvSpPr/>
          <p:nvPr/>
        </p:nvSpPr>
        <p:spPr>
          <a:xfrm>
            <a:off x="5199489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BA82EC-462A-5804-6983-E75BEB91D60D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6295161-466B-76D5-F059-32C0CF413B28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346245-0595-C608-2246-D43EECF47A50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1840A3E-CC8C-9BEE-A293-4BB60C18F4E2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C65900B-5DA2-29F0-C72E-31A9B51471E1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A8516C2-BA37-440A-0C6E-1B898ABD823A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53DA4F-66D6-47D4-5F70-9655494E6123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8E59D7-7356-ABF5-61DE-DF7867F16492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276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32066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8A3BB-FDB7-B8B6-4D09-CB1B57EC7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C8897-C29F-9697-28D6-92FAC6480DA4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BD2DB-84BD-A715-35C8-4B13638173D4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521F0-9674-EA9E-61C4-D93FF3E3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27E064A-D5BD-C2AD-09E0-0573E2CC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84DE45F-0652-C228-EA3F-5AC17577F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59FAB127-D806-96FB-B9BD-1442EB6387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193132-2F99-5352-72BD-2D917BFD5C3D}"/>
              </a:ext>
            </a:extLst>
          </p:cNvPr>
          <p:cNvGrpSpPr/>
          <p:nvPr/>
        </p:nvGrpSpPr>
        <p:grpSpPr>
          <a:xfrm>
            <a:off x="4589889" y="2558143"/>
            <a:ext cx="916348" cy="838199"/>
            <a:chOff x="4589889" y="2558143"/>
            <a:chExt cx="916348" cy="8381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B5782BD-8603-0B84-3515-A0517A02B473}"/>
                </a:ext>
              </a:extLst>
            </p:cNvPr>
            <p:cNvGrpSpPr/>
            <p:nvPr/>
          </p:nvGrpSpPr>
          <p:grpSpPr>
            <a:xfrm>
              <a:off x="4589889" y="2558143"/>
              <a:ext cx="601636" cy="838199"/>
              <a:chOff x="4589889" y="2558143"/>
              <a:chExt cx="601636" cy="83819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70E0B94-463D-BDA2-5986-5B3EEA6056B2}"/>
                  </a:ext>
                </a:extLst>
              </p:cNvPr>
              <p:cNvSpPr/>
              <p:nvPr/>
            </p:nvSpPr>
            <p:spPr>
              <a:xfrm>
                <a:off x="458988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080402B-7F85-8100-2212-013A3518FCFF}"/>
                  </a:ext>
                </a:extLst>
              </p:cNvPr>
              <p:cNvSpPr/>
              <p:nvPr/>
            </p:nvSpPr>
            <p:spPr>
              <a:xfrm>
                <a:off x="490460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898739-3ACC-FB04-8B17-F25DFD7DFB8B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05BE7D-5505-AAA9-6790-4CB0FC41C949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A474AC-C07C-116C-D806-174D61892557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7777-7E8B-4867-0FC5-E8A3E5D2F92D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7C046D3-8FAF-806E-C9C7-4A9D827B6BC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4A18131-8A4D-CD30-A74E-BC499F7318A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BC88982-BC93-D681-677D-6B81DFCB5FF0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1005CB6-FB1E-0650-1582-4774A903C417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7DB07DA-CF69-0A76-4ACD-B3FC9463C4A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30C8A4-ECDE-9AD4-5543-71A48ECE7188}"/>
              </a:ext>
            </a:extLst>
          </p:cNvPr>
          <p:cNvGrpSpPr/>
          <p:nvPr/>
        </p:nvGrpSpPr>
        <p:grpSpPr>
          <a:xfrm>
            <a:off x="4570065" y="4212771"/>
            <a:ext cx="916348" cy="838199"/>
            <a:chOff x="4570065" y="4212771"/>
            <a:chExt cx="916348" cy="8381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9A2819-2125-3CF8-0CA0-C18A0D40EC0D}"/>
                </a:ext>
              </a:extLst>
            </p:cNvPr>
            <p:cNvGrpSpPr/>
            <p:nvPr/>
          </p:nvGrpSpPr>
          <p:grpSpPr>
            <a:xfrm>
              <a:off x="4570065" y="4212771"/>
              <a:ext cx="601636" cy="838199"/>
              <a:chOff x="4570065" y="4212771"/>
              <a:chExt cx="601636" cy="83819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A85F478-632F-BDF0-AFCB-8FD10915ED0C}"/>
                  </a:ext>
                </a:extLst>
              </p:cNvPr>
              <p:cNvSpPr/>
              <p:nvPr/>
            </p:nvSpPr>
            <p:spPr>
              <a:xfrm>
                <a:off x="4570065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86C589F-4D42-E2B1-675A-3DE95CCD5995}"/>
                  </a:ext>
                </a:extLst>
              </p:cNvPr>
              <p:cNvSpPr/>
              <p:nvPr/>
            </p:nvSpPr>
            <p:spPr>
              <a:xfrm>
                <a:off x="4884777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6F7CFB9-2B5A-3A2C-AD4A-7173C64D408F}"/>
                </a:ext>
              </a:extLst>
            </p:cNvPr>
            <p:cNvSpPr/>
            <p:nvPr/>
          </p:nvSpPr>
          <p:spPr>
            <a:xfrm>
              <a:off x="5199489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63BD3B-0770-573B-7BD5-F860A0C98F01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29C94E7-BF5E-A849-5D33-A3DFDC1AFCDB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890854-C593-B60E-EE5C-3AE5948BC81E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914DD7E-329E-AC09-9B2D-F60AF28E66F7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91155F-3197-F6C1-1783-8C8DEAF61CD7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4B8DB7F-5697-BB13-2FF7-782A02D9F38B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355661A-CCEE-B40C-9AA7-83C1E73D4C4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D3882E3-D547-0D8D-63DF-FC898C2ED17D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5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066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0695 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BF693-A2F6-B3D7-5B0C-6BC4E9B8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2DF91-B9E6-2E56-ED52-C45CEC50470A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80C245-51C0-235D-8E6B-5CA0A58734E3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AE1C9-5EE9-7925-3ED4-50690794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0DF8815-A4F0-5902-31EE-DFFB4862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3057A3-CD25-5D38-897C-CF136A810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6544CAA3-DBA2-34A5-7686-8CBAC46C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CE9A5C-806C-9811-8056-3C681A4FCBD5}"/>
              </a:ext>
            </a:extLst>
          </p:cNvPr>
          <p:cNvGrpSpPr/>
          <p:nvPr/>
        </p:nvGrpSpPr>
        <p:grpSpPr>
          <a:xfrm>
            <a:off x="4589889" y="2558143"/>
            <a:ext cx="1231060" cy="838199"/>
            <a:chOff x="4589889" y="2558143"/>
            <a:chExt cx="1231060" cy="8381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1AF27AB-BD8A-1501-5E15-253ACCE59AC1}"/>
                </a:ext>
              </a:extLst>
            </p:cNvPr>
            <p:cNvGrpSpPr/>
            <p:nvPr/>
          </p:nvGrpSpPr>
          <p:grpSpPr>
            <a:xfrm>
              <a:off x="4589889" y="2558143"/>
              <a:ext cx="601636" cy="838199"/>
              <a:chOff x="4589889" y="2558143"/>
              <a:chExt cx="601636" cy="83819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EC4CA8B-3F34-15B3-BCB4-45287769EC71}"/>
                  </a:ext>
                </a:extLst>
              </p:cNvPr>
              <p:cNvSpPr/>
              <p:nvPr/>
            </p:nvSpPr>
            <p:spPr>
              <a:xfrm>
                <a:off x="458988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4C7BFC5-BBDF-559A-0AF5-DC33A248D82D}"/>
                  </a:ext>
                </a:extLst>
              </p:cNvPr>
              <p:cNvSpPr/>
              <p:nvPr/>
            </p:nvSpPr>
            <p:spPr>
              <a:xfrm>
                <a:off x="490460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09DD90-59CD-AA91-9A54-20612D827935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9D5C9D4-B662-6DFA-E9BA-0DE6F818F821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19402E-F36C-6EC3-FBB9-9BBB2E243563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26B259-A718-381C-1BCC-020D0605AF5F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D0D25D3-26B0-7392-553D-C902071B44ED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3421731-16FA-F74A-AEF7-426EEC3F73B8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249977-E54A-507B-0D33-EBEA1EFC310D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B84FC82-E96D-0264-5F4E-D0CAC441197B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F518F-E96A-1468-2A5D-CEE8533893D5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62082-C45A-2CA4-5A0A-1FD35999745E}"/>
              </a:ext>
            </a:extLst>
          </p:cNvPr>
          <p:cNvGrpSpPr/>
          <p:nvPr/>
        </p:nvGrpSpPr>
        <p:grpSpPr>
          <a:xfrm>
            <a:off x="4570065" y="4212771"/>
            <a:ext cx="1231060" cy="838199"/>
            <a:chOff x="4570065" y="4212771"/>
            <a:chExt cx="1231060" cy="8381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2C8533-0DB9-AA09-2444-327893E5CFA7}"/>
                </a:ext>
              </a:extLst>
            </p:cNvPr>
            <p:cNvGrpSpPr/>
            <p:nvPr/>
          </p:nvGrpSpPr>
          <p:grpSpPr>
            <a:xfrm>
              <a:off x="4570065" y="4212771"/>
              <a:ext cx="601636" cy="838199"/>
              <a:chOff x="4570065" y="4212771"/>
              <a:chExt cx="601636" cy="83819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072B8C4-C969-B562-21EE-3B5CEF48B4EE}"/>
                  </a:ext>
                </a:extLst>
              </p:cNvPr>
              <p:cNvSpPr/>
              <p:nvPr/>
            </p:nvSpPr>
            <p:spPr>
              <a:xfrm>
                <a:off x="4570065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778C7E5-1739-90B7-AEF9-6A8BC9D63FD6}"/>
                  </a:ext>
                </a:extLst>
              </p:cNvPr>
              <p:cNvSpPr/>
              <p:nvPr/>
            </p:nvSpPr>
            <p:spPr>
              <a:xfrm>
                <a:off x="4884777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A17E2F6-C72D-DE08-D41A-AD0916486A30}"/>
                </a:ext>
              </a:extLst>
            </p:cNvPr>
            <p:cNvSpPr/>
            <p:nvPr/>
          </p:nvSpPr>
          <p:spPr>
            <a:xfrm>
              <a:off x="5199489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DCAA109-2EB0-1214-44D3-1DA2F24BB98B}"/>
                </a:ext>
              </a:extLst>
            </p:cNvPr>
            <p:cNvSpPr/>
            <p:nvPr/>
          </p:nvSpPr>
          <p:spPr>
            <a:xfrm>
              <a:off x="5514201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20315F7-D26E-A886-66DF-63E5BE3A03FC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028608-1048-0BE3-E439-089430ED6E4B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9236A5C-4F6C-E30F-EC0C-789AF60DA61A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4086A07-5A8D-18F6-DAD8-1DC28D9FC584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860276F-C576-04FF-B7FD-40F4C0FFC08D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71120F7-E91C-F24B-4CBE-4A523E2EB041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858E675-B3EC-48FB-6890-FE6D49D6E8BA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5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31215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30746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55F8D-9391-584F-41D7-F295017A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2B76F-C8C7-B6B8-5C99-449BC06D0D1E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97E318-52AE-36FA-3E0C-6E8C6E55F94E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400A9-627A-EDCE-834F-F5CC8C8D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1942369-8398-E5B7-CE24-B392AD59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D949581-AA49-D8DA-DCB1-BAB75D8FB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B4A31556-28CE-3B2A-E96C-B8E238E73A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0571E8-2C31-08BD-E2F0-EFD8ED14497C}"/>
              </a:ext>
            </a:extLst>
          </p:cNvPr>
          <p:cNvGrpSpPr/>
          <p:nvPr/>
        </p:nvGrpSpPr>
        <p:grpSpPr>
          <a:xfrm>
            <a:off x="4589889" y="2558143"/>
            <a:ext cx="1545771" cy="838199"/>
            <a:chOff x="4589889" y="2558143"/>
            <a:chExt cx="1545771" cy="8381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EF2B67-3849-7654-C392-3315E48833DD}"/>
                </a:ext>
              </a:extLst>
            </p:cNvPr>
            <p:cNvGrpSpPr/>
            <p:nvPr/>
          </p:nvGrpSpPr>
          <p:grpSpPr>
            <a:xfrm>
              <a:off x="4589889" y="2558143"/>
              <a:ext cx="1231060" cy="838199"/>
              <a:chOff x="4589889" y="2558143"/>
              <a:chExt cx="1231060" cy="83819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25FBFA-3389-28A5-878C-A295B1012476}"/>
                  </a:ext>
                </a:extLst>
              </p:cNvPr>
              <p:cNvGrpSpPr/>
              <p:nvPr/>
            </p:nvGrpSpPr>
            <p:grpSpPr>
              <a:xfrm>
                <a:off x="4589889" y="2558143"/>
                <a:ext cx="601636" cy="838199"/>
                <a:chOff x="4589889" y="2558143"/>
                <a:chExt cx="601636" cy="838199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AB22F009-222D-28AE-B296-66FDF1E212D1}"/>
                    </a:ext>
                  </a:extLst>
                </p:cNvPr>
                <p:cNvSpPr/>
                <p:nvPr/>
              </p:nvSpPr>
              <p:spPr>
                <a:xfrm>
                  <a:off x="4589889" y="2558143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E0C7A45-C25D-4162-1AF4-B8CBBBF2AD2F}"/>
                    </a:ext>
                  </a:extLst>
                </p:cNvPr>
                <p:cNvSpPr/>
                <p:nvPr/>
              </p:nvSpPr>
              <p:spPr>
                <a:xfrm>
                  <a:off x="4904601" y="2558143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492BBEE-8606-F99A-27B6-27A9C9F82E85}"/>
                  </a:ext>
                </a:extLst>
              </p:cNvPr>
              <p:cNvSpPr/>
              <p:nvPr/>
            </p:nvSpPr>
            <p:spPr>
              <a:xfrm>
                <a:off x="521931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6AFD8F8-0B21-0DB9-AA8E-ADFBB2D6C831}"/>
                  </a:ext>
                </a:extLst>
              </p:cNvPr>
              <p:cNvSpPr/>
              <p:nvPr/>
            </p:nvSpPr>
            <p:spPr>
              <a:xfrm>
                <a:off x="5534025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3F0CACB-177D-27A7-9E82-DFF91BCED9A5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DCA1E-7F9B-9049-E3F1-B2F6DA135B6D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0549F0D-A44B-2169-FC04-B8F42EE3409C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898C514-B727-614F-B427-1B0935D9A496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77CD788-D95E-7D4C-C710-DE5BF0E0D831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B3FB176-B9DF-6C95-01DF-921CD01596A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40327C-EFE3-21CE-ED04-63C137A96BEE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59347-4493-F36F-C1D7-4E3F7B5100DD}"/>
              </a:ext>
            </a:extLst>
          </p:cNvPr>
          <p:cNvGrpSpPr/>
          <p:nvPr/>
        </p:nvGrpSpPr>
        <p:grpSpPr>
          <a:xfrm>
            <a:off x="4570065" y="4212771"/>
            <a:ext cx="1545771" cy="838199"/>
            <a:chOff x="4570065" y="4212771"/>
            <a:chExt cx="1545771" cy="8381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04F7EF-B11F-54AD-149E-9EBC84DF137D}"/>
                </a:ext>
              </a:extLst>
            </p:cNvPr>
            <p:cNvGrpSpPr/>
            <p:nvPr/>
          </p:nvGrpSpPr>
          <p:grpSpPr>
            <a:xfrm>
              <a:off x="4570065" y="4212771"/>
              <a:ext cx="1231060" cy="838199"/>
              <a:chOff x="4570065" y="4212771"/>
              <a:chExt cx="1231060" cy="8381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484209-1507-7EC7-D087-08A0B5008258}"/>
                  </a:ext>
                </a:extLst>
              </p:cNvPr>
              <p:cNvGrpSpPr/>
              <p:nvPr/>
            </p:nvGrpSpPr>
            <p:grpSpPr>
              <a:xfrm>
                <a:off x="4570065" y="4212771"/>
                <a:ext cx="601636" cy="838199"/>
                <a:chOff x="4570065" y="4212771"/>
                <a:chExt cx="601636" cy="838199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E75D00AB-3183-92AD-15B0-48C0AE61724A}"/>
                    </a:ext>
                  </a:extLst>
                </p:cNvPr>
                <p:cNvSpPr/>
                <p:nvPr/>
              </p:nvSpPr>
              <p:spPr>
                <a:xfrm>
                  <a:off x="4570065" y="4212771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A11FB746-5BF5-E2FE-1DF1-6E3C0CCDD0E4}"/>
                    </a:ext>
                  </a:extLst>
                </p:cNvPr>
                <p:cNvSpPr/>
                <p:nvPr/>
              </p:nvSpPr>
              <p:spPr>
                <a:xfrm>
                  <a:off x="4884777" y="4212771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C2C2857-F4CA-9F1F-6000-DC06255DEB77}"/>
                  </a:ext>
                </a:extLst>
              </p:cNvPr>
              <p:cNvSpPr/>
              <p:nvPr/>
            </p:nvSpPr>
            <p:spPr>
              <a:xfrm>
                <a:off x="5199489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272D233-4689-8642-DDE8-F88B5BEA1EF3}"/>
                  </a:ext>
                </a:extLst>
              </p:cNvPr>
              <p:cNvSpPr/>
              <p:nvPr/>
            </p:nvSpPr>
            <p:spPr>
              <a:xfrm>
                <a:off x="5514201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CE6F4D4-6153-66C9-728E-078B2136A19C}"/>
                </a:ext>
              </a:extLst>
            </p:cNvPr>
            <p:cNvSpPr/>
            <p:nvPr/>
          </p:nvSpPr>
          <p:spPr>
            <a:xfrm>
              <a:off x="5828912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26AAA3-359C-55E4-4093-DB52D4B3E670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ED6B5F4-530A-C331-FFC9-48B0CBA9174F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45BD46-42EA-C6A4-A713-91E17DA84C46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CC074D1-E1B5-9AB4-9ACF-D51918F0A510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09272C6-015E-2992-CA52-461001FBEF2A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DFE0F22-DB65-4C99-3711-45FC2C3C1FDF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197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1753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62884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5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4763730" y="44483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4763730" y="545966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763729" y="15534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763730" y="24678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4763729" y="343774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89424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2" grpId="0"/>
      <p:bldP spid="33" grpId="0"/>
      <p:bldP spid="34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When you double zero the number gets bigger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78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2025-12-04T18:24:39Z</dcterms:modified>
  <cp:category/>
</cp:coreProperties>
</file>